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16"/>
  </p:notesMasterIdLst>
  <p:sldIdLst>
    <p:sldId id="257" r:id="rId3"/>
    <p:sldId id="258" r:id="rId4"/>
    <p:sldId id="260" r:id="rId5"/>
    <p:sldId id="261" r:id="rId6"/>
    <p:sldId id="266" r:id="rId7"/>
    <p:sldId id="264" r:id="rId8"/>
    <p:sldId id="272" r:id="rId9"/>
    <p:sldId id="276" r:id="rId10"/>
    <p:sldId id="281" r:id="rId11"/>
    <p:sldId id="270" r:id="rId12"/>
    <p:sldId id="269" r:id="rId13"/>
    <p:sldId id="274" r:id="rId14"/>
    <p:sldId id="280" r:id="rId1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77"/>
    <p:restoredTop sz="93602"/>
  </p:normalViewPr>
  <p:slideViewPr>
    <p:cSldViewPr snapToGrid="0" snapToObjects="1">
      <p:cViewPr>
        <p:scale>
          <a:sx n="86" d="100"/>
          <a:sy n="86" d="100"/>
        </p:scale>
        <p:origin x="92" y="2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Sheet1!$B$1</c:f>
              <c:strCache>
                <c:ptCount val="1"/>
                <c:pt idx="0">
                  <c:v>Precision</c:v>
                </c:pt>
              </c:strCache>
            </c:strRef>
          </c:tx>
          <c:spPr>
            <a:solidFill>
              <a:schemeClr val="accent3">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icrosoft YaHei" charset="0"/>
                    <a:ea typeface="Microsoft YaHei" charset="0"/>
                    <a:cs typeface="Microsoft YaHei" charset="0"/>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Hamming-D</c:v>
                </c:pt>
                <c:pt idx="1">
                  <c:v>Hash-D</c:v>
                </c:pt>
                <c:pt idx="2">
                  <c:v>IPD</c:v>
                </c:pt>
                <c:pt idx="3">
                  <c:v>AFD</c:v>
                </c:pt>
              </c:strCache>
            </c:strRef>
          </c:cat>
          <c:val>
            <c:numRef>
              <c:f>Sheet1!$B$2:$B$5</c:f>
              <c:numCache>
                <c:formatCode>General</c:formatCode>
                <c:ptCount val="4"/>
                <c:pt idx="0">
                  <c:v>75</c:v>
                </c:pt>
                <c:pt idx="1">
                  <c:v>68.930000000000007</c:v>
                </c:pt>
                <c:pt idx="2">
                  <c:v>33.33</c:v>
                </c:pt>
                <c:pt idx="3">
                  <c:v>57.47</c:v>
                </c:pt>
              </c:numCache>
            </c:numRef>
          </c:val>
          <c:extLst>
            <c:ext xmlns:c16="http://schemas.microsoft.com/office/drawing/2014/chart" uri="{C3380CC4-5D6E-409C-BE32-E72D297353CC}">
              <c16:uniqueId val="{00000000-AAF7-4AF3-B9E3-150AB3BC48D1}"/>
            </c:ext>
          </c:extLst>
        </c:ser>
        <c:ser>
          <c:idx val="1"/>
          <c:order val="1"/>
          <c:tx>
            <c:strRef>
              <c:f>Sheet1!$C$1</c:f>
              <c:strCache>
                <c:ptCount val="1"/>
                <c:pt idx="0">
                  <c:v>Recall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icrosoft YaHei" charset="0"/>
                    <a:ea typeface="Microsoft YaHei" charset="0"/>
                    <a:cs typeface="Microsoft YaHei" charset="0"/>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Hamming-D</c:v>
                </c:pt>
                <c:pt idx="1">
                  <c:v>Hash-D</c:v>
                </c:pt>
                <c:pt idx="2">
                  <c:v>IPD</c:v>
                </c:pt>
                <c:pt idx="3">
                  <c:v>AFD</c:v>
                </c:pt>
              </c:strCache>
            </c:strRef>
          </c:cat>
          <c:val>
            <c:numRef>
              <c:f>Sheet1!$C$2:$C$5</c:f>
              <c:numCache>
                <c:formatCode>General</c:formatCode>
                <c:ptCount val="4"/>
                <c:pt idx="0">
                  <c:v>75.86</c:v>
                </c:pt>
                <c:pt idx="1">
                  <c:v>81.61</c:v>
                </c:pt>
                <c:pt idx="2">
                  <c:v>59.77</c:v>
                </c:pt>
                <c:pt idx="3">
                  <c:v>57.47</c:v>
                </c:pt>
              </c:numCache>
            </c:numRef>
          </c:val>
          <c:extLst>
            <c:ext xmlns:c16="http://schemas.microsoft.com/office/drawing/2014/chart" uri="{C3380CC4-5D6E-409C-BE32-E72D297353CC}">
              <c16:uniqueId val="{00000001-AAF7-4AF3-B9E3-150AB3BC48D1}"/>
            </c:ext>
          </c:extLst>
        </c:ser>
        <c:dLbls>
          <c:dLblPos val="ctr"/>
          <c:showLegendKey val="0"/>
          <c:showVal val="1"/>
          <c:showCatName val="0"/>
          <c:showSerName val="0"/>
          <c:showPercent val="0"/>
          <c:showBubbleSize val="0"/>
        </c:dLbls>
        <c:gapWidth val="68"/>
        <c:axId val="1765298080"/>
        <c:axId val="1876560064"/>
      </c:barChart>
      <c:lineChart>
        <c:grouping val="standard"/>
        <c:varyColors val="0"/>
        <c:ser>
          <c:idx val="2"/>
          <c:order val="2"/>
          <c:tx>
            <c:strRef>
              <c:f>Sheet1!$D$1</c:f>
              <c:strCache>
                <c:ptCount val="1"/>
                <c:pt idx="0">
                  <c:v>Sum</c:v>
                </c:pt>
              </c:strCache>
            </c:strRef>
          </c:tx>
          <c:spPr>
            <a:ln w="28575" cap="rnd">
              <a:solidFill>
                <a:schemeClr val="accent3">
                  <a:tint val="65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icrosoft YaHei" charset="0"/>
                    <a:ea typeface="Microsoft YaHei" charset="0"/>
                    <a:cs typeface="Microsoft YaHei" charset="0"/>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Hamming-D</c:v>
                </c:pt>
                <c:pt idx="1">
                  <c:v>Hash-D</c:v>
                </c:pt>
                <c:pt idx="2">
                  <c:v>IPD</c:v>
                </c:pt>
                <c:pt idx="3">
                  <c:v>AFD</c:v>
                </c:pt>
              </c:strCache>
            </c:strRef>
          </c:cat>
          <c:val>
            <c:numRef>
              <c:f>Sheet1!$D$2:$D$5</c:f>
              <c:numCache>
                <c:formatCode>General</c:formatCode>
                <c:ptCount val="4"/>
                <c:pt idx="0">
                  <c:v>150.86000000000001</c:v>
                </c:pt>
                <c:pt idx="1">
                  <c:v>150.54000000000002</c:v>
                </c:pt>
                <c:pt idx="2">
                  <c:v>93.1</c:v>
                </c:pt>
                <c:pt idx="3">
                  <c:v>114.94</c:v>
                </c:pt>
              </c:numCache>
            </c:numRef>
          </c:val>
          <c:smooth val="0"/>
          <c:extLst>
            <c:ext xmlns:c16="http://schemas.microsoft.com/office/drawing/2014/chart" uri="{C3380CC4-5D6E-409C-BE32-E72D297353CC}">
              <c16:uniqueId val="{00000002-AAF7-4AF3-B9E3-150AB3BC48D1}"/>
            </c:ext>
          </c:extLst>
        </c:ser>
        <c:dLbls>
          <c:showLegendKey val="0"/>
          <c:showVal val="0"/>
          <c:showCatName val="0"/>
          <c:showSerName val="0"/>
          <c:showPercent val="0"/>
          <c:showBubbleSize val="0"/>
        </c:dLbls>
        <c:marker val="1"/>
        <c:smooth val="0"/>
        <c:axId val="1765298080"/>
        <c:axId val="1876560064"/>
      </c:lineChart>
      <c:catAx>
        <c:axId val="1765298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icrosoft YaHei" charset="0"/>
                <a:ea typeface="Microsoft YaHei" charset="0"/>
                <a:cs typeface="Microsoft YaHei" charset="0"/>
              </a:defRPr>
            </a:pPr>
            <a:endParaRPr lang="zh-CN"/>
          </a:p>
        </c:txPr>
        <c:crossAx val="1876560064"/>
        <c:crosses val="autoZero"/>
        <c:auto val="1"/>
        <c:lblAlgn val="ctr"/>
        <c:lblOffset val="100"/>
        <c:noMultiLvlLbl val="0"/>
      </c:catAx>
      <c:valAx>
        <c:axId val="18765600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icrosoft YaHei" charset="0"/>
                <a:ea typeface="Microsoft YaHei" charset="0"/>
                <a:cs typeface="Microsoft YaHei" charset="0"/>
              </a:defRPr>
            </a:pPr>
            <a:endParaRPr lang="zh-CN"/>
          </a:p>
        </c:txPr>
        <c:crossAx val="17652980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icrosoft YaHei" charset="0"/>
              <a:ea typeface="Microsoft YaHei" charset="0"/>
              <a:cs typeface="Microsoft YaHei" charset="0"/>
            </a:defRPr>
          </a:pPr>
          <a:endParaRPr lang="zh-CN"/>
        </a:p>
      </c:txPr>
    </c:legend>
    <c:plotVisOnly val="1"/>
    <c:dispBlanksAs val="gap"/>
    <c:showDLblsOverMax val="0"/>
  </c:chart>
  <c:spPr>
    <a:noFill/>
    <a:ln>
      <a:noFill/>
    </a:ln>
    <a:effectLst/>
  </c:spPr>
  <c:txPr>
    <a:bodyPr/>
    <a:lstStyle/>
    <a:p>
      <a:pPr>
        <a:defRPr>
          <a:latin typeface="Microsoft YaHei" charset="0"/>
          <a:ea typeface="Microsoft YaHei" charset="0"/>
          <a:cs typeface="Microsoft YaHei"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045B90-311D-4082-8B3A-6CC729187C80}" type="datetimeFigureOut">
              <a:rPr lang="zh-CN" altLang="en-US" smtClean="0"/>
              <a:t>2021/12/31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AE390C-F45D-4F4C-9613-04A0C4933292}" type="slidenum">
              <a:rPr lang="zh-CN" altLang="en-US" smtClean="0"/>
              <a:t>‹#›</a:t>
            </a:fld>
            <a:endParaRPr lang="zh-CN" altLang="en-US"/>
          </a:p>
        </p:txBody>
      </p:sp>
    </p:spTree>
    <p:extLst>
      <p:ext uri="{BB962C8B-B14F-4D97-AF65-F5344CB8AC3E}">
        <p14:creationId xmlns:p14="http://schemas.microsoft.com/office/powerpoint/2010/main" val="2967848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AE390C-F45D-4F4C-9613-04A0C4933292}" type="slidenum">
              <a:rPr lang="zh-CN" altLang="en-US" smtClean="0"/>
              <a:t>1</a:t>
            </a:fld>
            <a:endParaRPr lang="zh-CN" altLang="en-US"/>
          </a:p>
        </p:txBody>
      </p:sp>
    </p:spTree>
    <p:extLst>
      <p:ext uri="{BB962C8B-B14F-4D97-AF65-F5344CB8AC3E}">
        <p14:creationId xmlns:p14="http://schemas.microsoft.com/office/powerpoint/2010/main" val="408841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AE390C-F45D-4F4C-9613-04A0C4933292}" type="slidenum">
              <a:rPr lang="zh-CN" altLang="en-US" smtClean="0"/>
              <a:t>10</a:t>
            </a:fld>
            <a:endParaRPr lang="zh-CN" altLang="en-US"/>
          </a:p>
        </p:txBody>
      </p:sp>
    </p:spTree>
    <p:extLst>
      <p:ext uri="{BB962C8B-B14F-4D97-AF65-F5344CB8AC3E}">
        <p14:creationId xmlns:p14="http://schemas.microsoft.com/office/powerpoint/2010/main" val="736117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AE390C-F45D-4F4C-9613-04A0C4933292}" type="slidenum">
              <a:rPr lang="zh-CN" altLang="en-US" smtClean="0"/>
              <a:t>11</a:t>
            </a:fld>
            <a:endParaRPr lang="zh-CN" altLang="en-US"/>
          </a:p>
        </p:txBody>
      </p:sp>
    </p:spTree>
    <p:extLst>
      <p:ext uri="{BB962C8B-B14F-4D97-AF65-F5344CB8AC3E}">
        <p14:creationId xmlns:p14="http://schemas.microsoft.com/office/powerpoint/2010/main" val="4134377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AE390C-F45D-4F4C-9613-04A0C4933292}" type="slidenum">
              <a:rPr lang="zh-CN" altLang="en-US" smtClean="0"/>
              <a:t>12</a:t>
            </a:fld>
            <a:endParaRPr lang="zh-CN" altLang="en-US"/>
          </a:p>
        </p:txBody>
      </p:sp>
    </p:spTree>
    <p:extLst>
      <p:ext uri="{BB962C8B-B14F-4D97-AF65-F5344CB8AC3E}">
        <p14:creationId xmlns:p14="http://schemas.microsoft.com/office/powerpoint/2010/main" val="2968543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AE390C-F45D-4F4C-9613-04A0C4933292}" type="slidenum">
              <a:rPr lang="zh-CN" altLang="en-US" smtClean="0"/>
              <a:t>13</a:t>
            </a:fld>
            <a:endParaRPr lang="zh-CN" altLang="en-US"/>
          </a:p>
        </p:txBody>
      </p:sp>
    </p:spTree>
    <p:extLst>
      <p:ext uri="{BB962C8B-B14F-4D97-AF65-F5344CB8AC3E}">
        <p14:creationId xmlns:p14="http://schemas.microsoft.com/office/powerpoint/2010/main" val="395654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AE390C-F45D-4F4C-9613-04A0C4933292}" type="slidenum">
              <a:rPr lang="zh-CN" altLang="en-US" smtClean="0"/>
              <a:t>2</a:t>
            </a:fld>
            <a:endParaRPr lang="zh-CN" altLang="en-US"/>
          </a:p>
        </p:txBody>
      </p:sp>
    </p:spTree>
    <p:extLst>
      <p:ext uri="{BB962C8B-B14F-4D97-AF65-F5344CB8AC3E}">
        <p14:creationId xmlns:p14="http://schemas.microsoft.com/office/powerpoint/2010/main" val="1382403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AE390C-F45D-4F4C-9613-04A0C4933292}" type="slidenum">
              <a:rPr lang="zh-CN" altLang="en-US" smtClean="0"/>
              <a:t>3</a:t>
            </a:fld>
            <a:endParaRPr lang="zh-CN" altLang="en-US"/>
          </a:p>
        </p:txBody>
      </p:sp>
    </p:spTree>
    <p:extLst>
      <p:ext uri="{BB962C8B-B14F-4D97-AF65-F5344CB8AC3E}">
        <p14:creationId xmlns:p14="http://schemas.microsoft.com/office/powerpoint/2010/main" val="3285412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AE390C-F45D-4F4C-9613-04A0C4933292}" type="slidenum">
              <a:rPr lang="zh-CN" altLang="en-US" smtClean="0"/>
              <a:t>4</a:t>
            </a:fld>
            <a:endParaRPr lang="zh-CN" altLang="en-US"/>
          </a:p>
        </p:txBody>
      </p:sp>
    </p:spTree>
    <p:extLst>
      <p:ext uri="{BB962C8B-B14F-4D97-AF65-F5344CB8AC3E}">
        <p14:creationId xmlns:p14="http://schemas.microsoft.com/office/powerpoint/2010/main" val="1282981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AE390C-F45D-4F4C-9613-04A0C4933292}" type="slidenum">
              <a:rPr lang="zh-CN" altLang="en-US" smtClean="0"/>
              <a:t>5</a:t>
            </a:fld>
            <a:endParaRPr lang="zh-CN" altLang="en-US"/>
          </a:p>
        </p:txBody>
      </p:sp>
    </p:spTree>
    <p:extLst>
      <p:ext uri="{BB962C8B-B14F-4D97-AF65-F5344CB8AC3E}">
        <p14:creationId xmlns:p14="http://schemas.microsoft.com/office/powerpoint/2010/main" val="2944977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AE390C-F45D-4F4C-9613-04A0C4933292}" type="slidenum">
              <a:rPr lang="zh-CN" altLang="en-US" smtClean="0"/>
              <a:t>6</a:t>
            </a:fld>
            <a:endParaRPr lang="zh-CN" altLang="en-US"/>
          </a:p>
        </p:txBody>
      </p:sp>
    </p:spTree>
    <p:extLst>
      <p:ext uri="{BB962C8B-B14F-4D97-AF65-F5344CB8AC3E}">
        <p14:creationId xmlns:p14="http://schemas.microsoft.com/office/powerpoint/2010/main" val="4231761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AE390C-F45D-4F4C-9613-04A0C4933292}" type="slidenum">
              <a:rPr lang="zh-CN" altLang="en-US" smtClean="0"/>
              <a:t>7</a:t>
            </a:fld>
            <a:endParaRPr lang="zh-CN" altLang="en-US"/>
          </a:p>
        </p:txBody>
      </p:sp>
    </p:spTree>
    <p:extLst>
      <p:ext uri="{BB962C8B-B14F-4D97-AF65-F5344CB8AC3E}">
        <p14:creationId xmlns:p14="http://schemas.microsoft.com/office/powerpoint/2010/main" val="2873774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AE390C-F45D-4F4C-9613-04A0C4933292}" type="slidenum">
              <a:rPr lang="zh-CN" altLang="en-US" smtClean="0"/>
              <a:t>8</a:t>
            </a:fld>
            <a:endParaRPr lang="zh-CN" altLang="en-US"/>
          </a:p>
        </p:txBody>
      </p:sp>
    </p:spTree>
    <p:extLst>
      <p:ext uri="{BB962C8B-B14F-4D97-AF65-F5344CB8AC3E}">
        <p14:creationId xmlns:p14="http://schemas.microsoft.com/office/powerpoint/2010/main" val="3654632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AE390C-F45D-4F4C-9613-04A0C4933292}" type="slidenum">
              <a:rPr lang="zh-CN" altLang="en-US" smtClean="0"/>
              <a:t>9</a:t>
            </a:fld>
            <a:endParaRPr lang="zh-CN" altLang="en-US"/>
          </a:p>
        </p:txBody>
      </p:sp>
    </p:spTree>
    <p:extLst>
      <p:ext uri="{BB962C8B-B14F-4D97-AF65-F5344CB8AC3E}">
        <p14:creationId xmlns:p14="http://schemas.microsoft.com/office/powerpoint/2010/main" val="3214971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g"/><Relationship Id="rId7"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hyperlink" Target="http://www.officeplus.cn/Template/Home.shtml" TargetMode="Externa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bg>
      <p:bgPr>
        <a:solidFill>
          <a:schemeClr val="bg1">
            <a:lumMod val="95000"/>
          </a:schemeClr>
        </a:solidFill>
        <a:effectLst/>
      </p:bgPr>
    </p:bg>
    <p:spTree>
      <p:nvGrpSpPr>
        <p:cNvPr id="1" name=""/>
        <p:cNvGrpSpPr/>
        <p:nvPr/>
      </p:nvGrpSpPr>
      <p:grpSpPr>
        <a:xfrm>
          <a:off x="0" y="0"/>
          <a:ext cx="0" cy="0"/>
          <a:chOff x="0" y="0"/>
          <a:chExt cx="0" cy="0"/>
        </a:xfrm>
      </p:grpSpPr>
      <p:sp>
        <p:nvSpPr>
          <p:cNvPr id="2" name="直角三角形 1"/>
          <p:cNvSpPr/>
          <p:nvPr userDrawn="1"/>
        </p:nvSpPr>
        <p:spPr>
          <a:xfrm flipH="1">
            <a:off x="3183467" y="2391830"/>
            <a:ext cx="8673571" cy="39871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4"/>
          <p:cNvSpPr/>
          <p:nvPr userDrawn="1"/>
        </p:nvSpPr>
        <p:spPr>
          <a:xfrm flipH="1" flipV="1">
            <a:off x="334964" y="1921924"/>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5"/>
          <p:cNvCxnSpPr/>
          <p:nvPr userDrawn="1"/>
        </p:nvCxnSpPr>
        <p:spPr>
          <a:xfrm>
            <a:off x="6420831" y="1921924"/>
            <a:ext cx="5436207" cy="2498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占位符 6"/>
          <p:cNvSpPr>
            <a:spLocks noGrp="1"/>
          </p:cNvSpPr>
          <p:nvPr>
            <p:ph type="body" sz="quarter" idx="10"/>
          </p:nvPr>
        </p:nvSpPr>
        <p:spPr>
          <a:xfrm>
            <a:off x="334964" y="328230"/>
            <a:ext cx="11522074" cy="731034"/>
          </a:xfrm>
          <a:prstGeom prst="rect">
            <a:avLst/>
          </a:prstGeom>
        </p:spPr>
        <p:txBody>
          <a:bodyPr anchor="ctr"/>
          <a:lstStyle>
            <a:lvl1pPr marL="0" indent="0" algn="l">
              <a:buNone/>
              <a:defRPr sz="44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6" name="文本占位符 6"/>
          <p:cNvSpPr>
            <a:spLocks noGrp="1"/>
          </p:cNvSpPr>
          <p:nvPr>
            <p:ph type="body" sz="quarter" idx="11"/>
          </p:nvPr>
        </p:nvSpPr>
        <p:spPr>
          <a:xfrm>
            <a:off x="334964" y="1059264"/>
            <a:ext cx="11522074" cy="356786"/>
          </a:xfrm>
          <a:prstGeom prst="rect">
            <a:avLst/>
          </a:prstGeom>
        </p:spPr>
        <p:txBody>
          <a:bodyPr anchor="ctr"/>
          <a:lstStyle>
            <a:lvl1pPr marL="0" indent="0" algn="l">
              <a:buNone/>
              <a:defRPr sz="1600" b="0">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8" name="文本占位符 6"/>
          <p:cNvSpPr>
            <a:spLocks noGrp="1"/>
          </p:cNvSpPr>
          <p:nvPr>
            <p:ph type="body" sz="quarter" idx="12"/>
          </p:nvPr>
        </p:nvSpPr>
        <p:spPr>
          <a:xfrm>
            <a:off x="334964" y="1416050"/>
            <a:ext cx="11522074" cy="374248"/>
          </a:xfrm>
          <a:prstGeom prst="rect">
            <a:avLst/>
          </a:prstGeom>
        </p:spPr>
        <p:txBody>
          <a:bodyPr anchor="ctr"/>
          <a:lstStyle>
            <a:lvl1pPr marL="0" indent="0" algn="l">
              <a:buNone/>
              <a:defRPr sz="1600" b="0">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482841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83089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14955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2148854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10753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ea typeface="Microsoft YaHei" charset="0"/>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ea typeface="Microsoft YaHei" charset="0"/>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Microsoft YaHei" charset="0"/>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Microsoft YaHei" charset="0"/>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Microsoft YaHei" charset="0"/>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Microsoft YaHei" charset="0"/>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Microsoft YaHei" charset="0"/>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Microsoft YaHei" charset="0"/>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Microsoft YaHei" charset="0"/>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Microsoft YaHei" charset="0"/>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Microsoft YaHei" charset="0"/>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Microsoft YaHei" charset="0"/>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Microsoft YaHei" charset="0"/>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Microsoft YaHei" charset="0"/>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Microsoft YaHei" charset="0"/>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Microsoft YaHei" charset="0"/>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Microsoft YaHei" charset="0"/>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Microsoft YaHei" charset="0"/>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solidFill>
          <a:schemeClr val="bg1">
            <a:lumMod val="95000"/>
          </a:schemeClr>
        </a:solidFill>
        <a:effectLst/>
      </p:bgPr>
    </p:bg>
    <p:spTree>
      <p:nvGrpSpPr>
        <p:cNvPr id="1" name=""/>
        <p:cNvGrpSpPr/>
        <p:nvPr/>
      </p:nvGrpSpPr>
      <p:grpSpPr>
        <a:xfrm>
          <a:off x="0" y="0"/>
          <a:ext cx="0" cy="0"/>
          <a:chOff x="0" y="0"/>
          <a:chExt cx="0" cy="0"/>
        </a:xfrm>
      </p:grpSpPr>
      <p:sp>
        <p:nvSpPr>
          <p:cNvPr id="5" name="平行四边形 4"/>
          <p:cNvSpPr/>
          <p:nvPr userDrawn="1"/>
        </p:nvSpPr>
        <p:spPr>
          <a:xfrm>
            <a:off x="334964" y="821267"/>
            <a:ext cx="11522074" cy="5795433"/>
          </a:xfrm>
          <a:prstGeom prst="parallelogram">
            <a:avLst>
              <a:gd name="adj" fmla="val 6449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8"/>
          <p:cNvCxnSpPr/>
          <p:nvPr userDrawn="1"/>
        </p:nvCxnSpPr>
        <p:spPr>
          <a:xfrm>
            <a:off x="538780" y="3894788"/>
            <a:ext cx="4947132" cy="2182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任意形状 47"/>
          <p:cNvSpPr/>
          <p:nvPr userDrawn="1"/>
        </p:nvSpPr>
        <p:spPr>
          <a:xfrm>
            <a:off x="2047844" y="821267"/>
            <a:ext cx="10140352" cy="6036733"/>
          </a:xfrm>
          <a:custGeom>
            <a:avLst/>
            <a:gdLst>
              <a:gd name="connsiteX0" fmla="*/ 0 w 10140352"/>
              <a:gd name="connsiteY0" fmla="*/ 0 h 6036733"/>
              <a:gd name="connsiteX1" fmla="*/ 10140352 w 10140352"/>
              <a:gd name="connsiteY1" fmla="*/ 0 h 6036733"/>
              <a:gd name="connsiteX2" fmla="*/ 10140352 w 10140352"/>
              <a:gd name="connsiteY2" fmla="*/ 6036733 h 6036733"/>
              <a:gd name="connsiteX3" fmla="*/ 6026175 w 10140352"/>
              <a:gd name="connsiteY3" fmla="*/ 6036733 h 6036733"/>
            </a:gdLst>
            <a:ahLst/>
            <a:cxnLst>
              <a:cxn ang="0">
                <a:pos x="connsiteX0" y="connsiteY0"/>
              </a:cxn>
              <a:cxn ang="0">
                <a:pos x="connsiteX1" y="connsiteY1"/>
              </a:cxn>
              <a:cxn ang="0">
                <a:pos x="connsiteX2" y="connsiteY2"/>
              </a:cxn>
              <a:cxn ang="0">
                <a:pos x="connsiteX3" y="connsiteY3"/>
              </a:cxn>
            </a:cxnLst>
            <a:rect l="l" t="t" r="r" b="b"/>
            <a:pathLst>
              <a:path w="10140352" h="6036733">
                <a:moveTo>
                  <a:pt x="0" y="0"/>
                </a:moveTo>
                <a:lnTo>
                  <a:pt x="10140352" y="0"/>
                </a:lnTo>
                <a:lnTo>
                  <a:pt x="10140352" y="6036733"/>
                </a:lnTo>
                <a:lnTo>
                  <a:pt x="6026175" y="60367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直角三角形 11"/>
          <p:cNvSpPr/>
          <p:nvPr userDrawn="1"/>
        </p:nvSpPr>
        <p:spPr>
          <a:xfrm>
            <a:off x="2" y="4161209"/>
            <a:ext cx="6337738" cy="2696791"/>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直角三角形 12"/>
          <p:cNvSpPr/>
          <p:nvPr userDrawn="1"/>
        </p:nvSpPr>
        <p:spPr>
          <a:xfrm rot="10800000">
            <a:off x="7201036" y="0"/>
            <a:ext cx="4990963" cy="4278807"/>
          </a:xfrm>
          <a:prstGeom prst="rtTriangle">
            <a:avLst/>
          </a:prstGeom>
          <a:pattFill prst="ltDnDiag">
            <a:fgClr>
              <a:schemeClr val="bg1">
                <a:lumMod val="75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10" name="直接连接符 12"/>
          <p:cNvCxnSpPr/>
          <p:nvPr userDrawn="1"/>
        </p:nvCxnSpPr>
        <p:spPr>
          <a:xfrm>
            <a:off x="8503279" y="431450"/>
            <a:ext cx="3185153" cy="27615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占位符 6"/>
          <p:cNvSpPr>
            <a:spLocks noGrp="1"/>
          </p:cNvSpPr>
          <p:nvPr>
            <p:ph type="body" sz="quarter" idx="10" hasCustomPrompt="1"/>
          </p:nvPr>
        </p:nvSpPr>
        <p:spPr>
          <a:xfrm>
            <a:off x="476853" y="579967"/>
            <a:ext cx="2408236" cy="1142978"/>
          </a:xfrm>
          <a:prstGeom prst="rect">
            <a:avLst/>
          </a:prstGeom>
        </p:spPr>
        <p:txBody>
          <a:bodyPr anchor="ctr"/>
          <a:lstStyle>
            <a:lvl1pPr marL="0" indent="0" algn="l">
              <a:lnSpc>
                <a:spcPct val="100000"/>
              </a:lnSpc>
              <a:buNone/>
              <a:defRPr sz="72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dirty="0"/>
              <a:t>目录</a:t>
            </a:r>
          </a:p>
        </p:txBody>
      </p:sp>
      <p:sp>
        <p:nvSpPr>
          <p:cNvPr id="22" name="文本占位符 6"/>
          <p:cNvSpPr>
            <a:spLocks noGrp="1"/>
          </p:cNvSpPr>
          <p:nvPr>
            <p:ph type="body" sz="quarter" idx="11" hasCustomPrompt="1"/>
          </p:nvPr>
        </p:nvSpPr>
        <p:spPr>
          <a:xfrm>
            <a:off x="476853" y="1722945"/>
            <a:ext cx="2408236" cy="603658"/>
          </a:xfrm>
          <a:prstGeom prst="rect">
            <a:avLst/>
          </a:prstGeom>
        </p:spPr>
        <p:txBody>
          <a:bodyPr anchor="ctr"/>
          <a:lstStyle>
            <a:lvl1pPr marL="0" indent="0" algn="l">
              <a:lnSpc>
                <a:spcPct val="100000"/>
              </a:lnSpc>
              <a:buNone/>
              <a:defRPr sz="2800" b="0">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CONTENTS</a:t>
            </a:r>
            <a:endParaRPr kumimoji="1" lang="zh-CN" altLang="en-US" dirty="0"/>
          </a:p>
        </p:txBody>
      </p:sp>
      <p:sp>
        <p:nvSpPr>
          <p:cNvPr id="23" name="文本占位符 6"/>
          <p:cNvSpPr>
            <a:spLocks noGrp="1"/>
          </p:cNvSpPr>
          <p:nvPr>
            <p:ph type="body" sz="quarter" idx="12" hasCustomPrompt="1"/>
          </p:nvPr>
        </p:nvSpPr>
        <p:spPr>
          <a:xfrm>
            <a:off x="4694950" y="2021048"/>
            <a:ext cx="628642" cy="731613"/>
          </a:xfrm>
          <a:prstGeom prst="rect">
            <a:avLst/>
          </a:prstGeom>
        </p:spPr>
        <p:txBody>
          <a:bodyPr anchor="ctr"/>
          <a:lstStyle>
            <a:lvl1pPr marL="0" indent="0" algn="l">
              <a:lnSpc>
                <a:spcPct val="100000"/>
              </a:lnSpc>
              <a:buNone/>
              <a:defRPr sz="40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a:t>
            </a:r>
            <a:endParaRPr kumimoji="1" lang="zh-CN" altLang="en-US" dirty="0"/>
          </a:p>
        </p:txBody>
      </p:sp>
      <p:sp>
        <p:nvSpPr>
          <p:cNvPr id="24" name="文本占位符 6"/>
          <p:cNvSpPr>
            <a:spLocks noGrp="1"/>
          </p:cNvSpPr>
          <p:nvPr>
            <p:ph type="body" sz="quarter" idx="13"/>
          </p:nvPr>
        </p:nvSpPr>
        <p:spPr>
          <a:xfrm>
            <a:off x="5486539" y="2015628"/>
            <a:ext cx="3312471" cy="731613"/>
          </a:xfrm>
          <a:prstGeom prst="rect">
            <a:avLst/>
          </a:prstGeom>
        </p:spPr>
        <p:txBody>
          <a:bodyPr anchor="ctr"/>
          <a:lstStyle>
            <a:lvl1pPr marL="0" indent="0" algn="l">
              <a:lnSpc>
                <a:spcPct val="100000"/>
              </a:lnSpc>
              <a:buNone/>
              <a:defRPr sz="28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35" name="文本占位符 6"/>
          <p:cNvSpPr>
            <a:spLocks noGrp="1"/>
          </p:cNvSpPr>
          <p:nvPr>
            <p:ph type="body" sz="quarter" idx="14" hasCustomPrompt="1"/>
          </p:nvPr>
        </p:nvSpPr>
        <p:spPr>
          <a:xfrm>
            <a:off x="5700973" y="3017555"/>
            <a:ext cx="628642" cy="731613"/>
          </a:xfrm>
          <a:prstGeom prst="rect">
            <a:avLst/>
          </a:prstGeom>
        </p:spPr>
        <p:txBody>
          <a:bodyPr anchor="ctr"/>
          <a:lstStyle>
            <a:lvl1pPr marL="0" indent="0" algn="l">
              <a:lnSpc>
                <a:spcPct val="100000"/>
              </a:lnSpc>
              <a:buNone/>
              <a:defRPr sz="40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a:t>
            </a:r>
            <a:endParaRPr kumimoji="1" lang="zh-CN" altLang="en-US" dirty="0"/>
          </a:p>
        </p:txBody>
      </p:sp>
      <p:sp>
        <p:nvSpPr>
          <p:cNvPr id="36" name="文本占位符 6"/>
          <p:cNvSpPr>
            <a:spLocks noGrp="1"/>
          </p:cNvSpPr>
          <p:nvPr>
            <p:ph type="body" sz="quarter" idx="15"/>
          </p:nvPr>
        </p:nvSpPr>
        <p:spPr>
          <a:xfrm>
            <a:off x="6489510" y="3029964"/>
            <a:ext cx="3312471" cy="731613"/>
          </a:xfrm>
          <a:prstGeom prst="rect">
            <a:avLst/>
          </a:prstGeom>
        </p:spPr>
        <p:txBody>
          <a:bodyPr anchor="ctr"/>
          <a:lstStyle>
            <a:lvl1pPr marL="0" indent="0" algn="l">
              <a:lnSpc>
                <a:spcPct val="100000"/>
              </a:lnSpc>
              <a:buNone/>
              <a:defRPr sz="28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37" name="文本占位符 6"/>
          <p:cNvSpPr>
            <a:spLocks noGrp="1"/>
          </p:cNvSpPr>
          <p:nvPr>
            <p:ph type="body" sz="quarter" idx="16" hasCustomPrompt="1"/>
          </p:nvPr>
        </p:nvSpPr>
        <p:spPr>
          <a:xfrm>
            <a:off x="6696358" y="4002877"/>
            <a:ext cx="628642" cy="731613"/>
          </a:xfrm>
          <a:prstGeom prst="rect">
            <a:avLst/>
          </a:prstGeom>
        </p:spPr>
        <p:txBody>
          <a:bodyPr anchor="ctr"/>
          <a:lstStyle>
            <a:lvl1pPr marL="0" indent="0" algn="l">
              <a:lnSpc>
                <a:spcPct val="100000"/>
              </a:lnSpc>
              <a:buNone/>
              <a:defRPr sz="40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a:t>
            </a:r>
            <a:endParaRPr kumimoji="1" lang="zh-CN" altLang="en-US" dirty="0"/>
          </a:p>
        </p:txBody>
      </p:sp>
      <p:sp>
        <p:nvSpPr>
          <p:cNvPr id="38" name="文本占位符 6"/>
          <p:cNvSpPr>
            <a:spLocks noGrp="1"/>
          </p:cNvSpPr>
          <p:nvPr>
            <p:ph type="body" sz="quarter" idx="17"/>
          </p:nvPr>
        </p:nvSpPr>
        <p:spPr>
          <a:xfrm>
            <a:off x="7492481" y="4044300"/>
            <a:ext cx="3312471" cy="731613"/>
          </a:xfrm>
          <a:prstGeom prst="rect">
            <a:avLst/>
          </a:prstGeom>
        </p:spPr>
        <p:txBody>
          <a:bodyPr anchor="ctr"/>
          <a:lstStyle>
            <a:lvl1pPr marL="0" indent="0" algn="l">
              <a:lnSpc>
                <a:spcPct val="100000"/>
              </a:lnSpc>
              <a:buNone/>
              <a:defRPr sz="28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39848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solidFill>
          <a:schemeClr val="bg1">
            <a:lumMod val="95000"/>
          </a:schemeClr>
        </a:solidFill>
        <a:effectLst/>
      </p:bgPr>
    </p:bg>
    <p:spTree>
      <p:nvGrpSpPr>
        <p:cNvPr id="1" name=""/>
        <p:cNvGrpSpPr/>
        <p:nvPr/>
      </p:nvGrpSpPr>
      <p:grpSpPr>
        <a:xfrm>
          <a:off x="0" y="0"/>
          <a:ext cx="0" cy="0"/>
          <a:chOff x="0" y="0"/>
          <a:chExt cx="0" cy="0"/>
        </a:xfrm>
      </p:grpSpPr>
      <p:sp>
        <p:nvSpPr>
          <p:cNvPr id="5" name="平行四边形 4"/>
          <p:cNvSpPr/>
          <p:nvPr userDrawn="1"/>
        </p:nvSpPr>
        <p:spPr>
          <a:xfrm>
            <a:off x="334964" y="821267"/>
            <a:ext cx="11522074" cy="5795433"/>
          </a:xfrm>
          <a:prstGeom prst="parallelogram">
            <a:avLst>
              <a:gd name="adj" fmla="val 6449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8"/>
          <p:cNvCxnSpPr/>
          <p:nvPr userDrawn="1"/>
        </p:nvCxnSpPr>
        <p:spPr>
          <a:xfrm>
            <a:off x="538780" y="3894788"/>
            <a:ext cx="4947132" cy="2182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任意形状 47"/>
          <p:cNvSpPr/>
          <p:nvPr userDrawn="1"/>
        </p:nvSpPr>
        <p:spPr>
          <a:xfrm>
            <a:off x="2047844" y="821267"/>
            <a:ext cx="10140352" cy="6036733"/>
          </a:xfrm>
          <a:custGeom>
            <a:avLst/>
            <a:gdLst>
              <a:gd name="connsiteX0" fmla="*/ 0 w 10140352"/>
              <a:gd name="connsiteY0" fmla="*/ 0 h 6036733"/>
              <a:gd name="connsiteX1" fmla="*/ 10140352 w 10140352"/>
              <a:gd name="connsiteY1" fmla="*/ 0 h 6036733"/>
              <a:gd name="connsiteX2" fmla="*/ 10140352 w 10140352"/>
              <a:gd name="connsiteY2" fmla="*/ 6036733 h 6036733"/>
              <a:gd name="connsiteX3" fmla="*/ 6026175 w 10140352"/>
              <a:gd name="connsiteY3" fmla="*/ 6036733 h 6036733"/>
            </a:gdLst>
            <a:ahLst/>
            <a:cxnLst>
              <a:cxn ang="0">
                <a:pos x="connsiteX0" y="connsiteY0"/>
              </a:cxn>
              <a:cxn ang="0">
                <a:pos x="connsiteX1" y="connsiteY1"/>
              </a:cxn>
              <a:cxn ang="0">
                <a:pos x="connsiteX2" y="connsiteY2"/>
              </a:cxn>
              <a:cxn ang="0">
                <a:pos x="connsiteX3" y="connsiteY3"/>
              </a:cxn>
            </a:cxnLst>
            <a:rect l="l" t="t" r="r" b="b"/>
            <a:pathLst>
              <a:path w="10140352" h="6036733">
                <a:moveTo>
                  <a:pt x="0" y="0"/>
                </a:moveTo>
                <a:lnTo>
                  <a:pt x="10140352" y="0"/>
                </a:lnTo>
                <a:lnTo>
                  <a:pt x="10140352" y="6036733"/>
                </a:lnTo>
                <a:lnTo>
                  <a:pt x="6026175" y="60367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直角三角形 11"/>
          <p:cNvSpPr/>
          <p:nvPr userDrawn="1"/>
        </p:nvSpPr>
        <p:spPr>
          <a:xfrm>
            <a:off x="2" y="4161209"/>
            <a:ext cx="6337738" cy="2696791"/>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直角三角形 12"/>
          <p:cNvSpPr/>
          <p:nvPr userDrawn="1"/>
        </p:nvSpPr>
        <p:spPr>
          <a:xfrm rot="10800000">
            <a:off x="7201036" y="0"/>
            <a:ext cx="4990963" cy="4278807"/>
          </a:xfrm>
          <a:prstGeom prst="rtTriangle">
            <a:avLst/>
          </a:prstGeom>
          <a:pattFill prst="ltDnDiag">
            <a:fgClr>
              <a:schemeClr val="bg1">
                <a:lumMod val="75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10" name="直接连接符 12"/>
          <p:cNvCxnSpPr/>
          <p:nvPr userDrawn="1"/>
        </p:nvCxnSpPr>
        <p:spPr>
          <a:xfrm>
            <a:off x="8503279" y="431450"/>
            <a:ext cx="3185153" cy="27615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占位符 6"/>
          <p:cNvSpPr>
            <a:spLocks noGrp="1"/>
          </p:cNvSpPr>
          <p:nvPr>
            <p:ph type="body" sz="quarter" idx="10" hasCustomPrompt="1"/>
          </p:nvPr>
        </p:nvSpPr>
        <p:spPr>
          <a:xfrm>
            <a:off x="476853" y="579967"/>
            <a:ext cx="2408236" cy="1142978"/>
          </a:xfrm>
          <a:prstGeom prst="rect">
            <a:avLst/>
          </a:prstGeom>
        </p:spPr>
        <p:txBody>
          <a:bodyPr anchor="ctr"/>
          <a:lstStyle>
            <a:lvl1pPr marL="0" indent="0" algn="l">
              <a:lnSpc>
                <a:spcPct val="100000"/>
              </a:lnSpc>
              <a:buNone/>
              <a:defRPr sz="72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dirty="0"/>
              <a:t>目录</a:t>
            </a:r>
          </a:p>
        </p:txBody>
      </p:sp>
      <p:sp>
        <p:nvSpPr>
          <p:cNvPr id="22" name="文本占位符 6"/>
          <p:cNvSpPr>
            <a:spLocks noGrp="1"/>
          </p:cNvSpPr>
          <p:nvPr>
            <p:ph type="body" sz="quarter" idx="11" hasCustomPrompt="1"/>
          </p:nvPr>
        </p:nvSpPr>
        <p:spPr>
          <a:xfrm>
            <a:off x="476853" y="1722945"/>
            <a:ext cx="2408236" cy="603658"/>
          </a:xfrm>
          <a:prstGeom prst="rect">
            <a:avLst/>
          </a:prstGeom>
        </p:spPr>
        <p:txBody>
          <a:bodyPr anchor="ctr"/>
          <a:lstStyle>
            <a:lvl1pPr marL="0" indent="0" algn="l">
              <a:lnSpc>
                <a:spcPct val="100000"/>
              </a:lnSpc>
              <a:buNone/>
              <a:defRPr sz="2800" b="0">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CONTENTS</a:t>
            </a:r>
            <a:endParaRPr kumimoji="1" lang="zh-CN" altLang="en-US" dirty="0"/>
          </a:p>
        </p:txBody>
      </p:sp>
      <p:sp>
        <p:nvSpPr>
          <p:cNvPr id="23" name="文本占位符 6"/>
          <p:cNvSpPr>
            <a:spLocks noGrp="1"/>
          </p:cNvSpPr>
          <p:nvPr>
            <p:ph type="body" sz="quarter" idx="12" hasCustomPrompt="1"/>
          </p:nvPr>
        </p:nvSpPr>
        <p:spPr>
          <a:xfrm>
            <a:off x="4340330" y="1602264"/>
            <a:ext cx="628642" cy="731613"/>
          </a:xfrm>
          <a:prstGeom prst="rect">
            <a:avLst/>
          </a:prstGeom>
        </p:spPr>
        <p:txBody>
          <a:bodyPr anchor="ctr"/>
          <a:lstStyle>
            <a:lvl1pPr marL="0" indent="0" algn="l">
              <a:lnSpc>
                <a:spcPct val="100000"/>
              </a:lnSpc>
              <a:buNone/>
              <a:defRPr sz="40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a:t>
            </a:r>
            <a:endParaRPr kumimoji="1" lang="zh-CN" altLang="en-US" dirty="0"/>
          </a:p>
        </p:txBody>
      </p:sp>
      <p:sp>
        <p:nvSpPr>
          <p:cNvPr id="24" name="文本占位符 6"/>
          <p:cNvSpPr>
            <a:spLocks noGrp="1"/>
          </p:cNvSpPr>
          <p:nvPr>
            <p:ph type="body" sz="quarter" idx="13"/>
          </p:nvPr>
        </p:nvSpPr>
        <p:spPr>
          <a:xfrm>
            <a:off x="5131919" y="1596844"/>
            <a:ext cx="3312471" cy="731613"/>
          </a:xfrm>
          <a:prstGeom prst="rect">
            <a:avLst/>
          </a:prstGeom>
        </p:spPr>
        <p:txBody>
          <a:bodyPr anchor="ctr"/>
          <a:lstStyle>
            <a:lvl1pPr marL="0" indent="0" algn="l">
              <a:lnSpc>
                <a:spcPct val="100000"/>
              </a:lnSpc>
              <a:buNone/>
              <a:defRPr sz="28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35" name="文本占位符 6"/>
          <p:cNvSpPr>
            <a:spLocks noGrp="1"/>
          </p:cNvSpPr>
          <p:nvPr>
            <p:ph type="body" sz="quarter" idx="14" hasCustomPrompt="1"/>
          </p:nvPr>
        </p:nvSpPr>
        <p:spPr>
          <a:xfrm>
            <a:off x="5346353" y="2598771"/>
            <a:ext cx="628642" cy="731613"/>
          </a:xfrm>
          <a:prstGeom prst="rect">
            <a:avLst/>
          </a:prstGeom>
        </p:spPr>
        <p:txBody>
          <a:bodyPr anchor="ctr"/>
          <a:lstStyle>
            <a:lvl1pPr marL="0" indent="0" algn="l">
              <a:lnSpc>
                <a:spcPct val="100000"/>
              </a:lnSpc>
              <a:buNone/>
              <a:defRPr sz="40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a:t>
            </a:r>
            <a:endParaRPr kumimoji="1" lang="zh-CN" altLang="en-US" dirty="0"/>
          </a:p>
        </p:txBody>
      </p:sp>
      <p:sp>
        <p:nvSpPr>
          <p:cNvPr id="36" name="文本占位符 6"/>
          <p:cNvSpPr>
            <a:spLocks noGrp="1"/>
          </p:cNvSpPr>
          <p:nvPr>
            <p:ph type="body" sz="quarter" idx="15"/>
          </p:nvPr>
        </p:nvSpPr>
        <p:spPr>
          <a:xfrm>
            <a:off x="6134890" y="2611180"/>
            <a:ext cx="3312471" cy="731613"/>
          </a:xfrm>
          <a:prstGeom prst="rect">
            <a:avLst/>
          </a:prstGeom>
        </p:spPr>
        <p:txBody>
          <a:bodyPr anchor="ctr"/>
          <a:lstStyle>
            <a:lvl1pPr marL="0" indent="0" algn="l">
              <a:lnSpc>
                <a:spcPct val="100000"/>
              </a:lnSpc>
              <a:buNone/>
              <a:defRPr sz="28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37" name="文本占位符 6"/>
          <p:cNvSpPr>
            <a:spLocks noGrp="1"/>
          </p:cNvSpPr>
          <p:nvPr>
            <p:ph type="body" sz="quarter" idx="16" hasCustomPrompt="1"/>
          </p:nvPr>
        </p:nvSpPr>
        <p:spPr>
          <a:xfrm>
            <a:off x="6341738" y="3584093"/>
            <a:ext cx="628642" cy="731613"/>
          </a:xfrm>
          <a:prstGeom prst="rect">
            <a:avLst/>
          </a:prstGeom>
        </p:spPr>
        <p:txBody>
          <a:bodyPr anchor="ctr"/>
          <a:lstStyle>
            <a:lvl1pPr marL="0" indent="0" algn="l">
              <a:lnSpc>
                <a:spcPct val="100000"/>
              </a:lnSpc>
              <a:buNone/>
              <a:defRPr sz="40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a:t>
            </a:r>
            <a:endParaRPr kumimoji="1" lang="zh-CN" altLang="en-US" dirty="0"/>
          </a:p>
        </p:txBody>
      </p:sp>
      <p:sp>
        <p:nvSpPr>
          <p:cNvPr id="38" name="文本占位符 6"/>
          <p:cNvSpPr>
            <a:spLocks noGrp="1"/>
          </p:cNvSpPr>
          <p:nvPr>
            <p:ph type="body" sz="quarter" idx="17"/>
          </p:nvPr>
        </p:nvSpPr>
        <p:spPr>
          <a:xfrm>
            <a:off x="7137861" y="3625516"/>
            <a:ext cx="3312471" cy="731613"/>
          </a:xfrm>
          <a:prstGeom prst="rect">
            <a:avLst/>
          </a:prstGeom>
        </p:spPr>
        <p:txBody>
          <a:bodyPr anchor="ctr"/>
          <a:lstStyle>
            <a:lvl1pPr marL="0" indent="0" algn="l">
              <a:lnSpc>
                <a:spcPct val="100000"/>
              </a:lnSpc>
              <a:buNone/>
              <a:defRPr sz="28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39" name="文本占位符 6"/>
          <p:cNvSpPr>
            <a:spLocks noGrp="1"/>
          </p:cNvSpPr>
          <p:nvPr>
            <p:ph type="body" sz="quarter" idx="18" hasCustomPrompt="1"/>
          </p:nvPr>
        </p:nvSpPr>
        <p:spPr>
          <a:xfrm>
            <a:off x="7344709" y="4639852"/>
            <a:ext cx="628642" cy="731613"/>
          </a:xfrm>
          <a:prstGeom prst="rect">
            <a:avLst/>
          </a:prstGeom>
        </p:spPr>
        <p:txBody>
          <a:bodyPr anchor="ctr"/>
          <a:lstStyle>
            <a:lvl1pPr marL="0" indent="0" algn="l">
              <a:lnSpc>
                <a:spcPct val="100000"/>
              </a:lnSpc>
              <a:buNone/>
              <a:defRPr sz="40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a:t>
            </a:r>
            <a:endParaRPr kumimoji="1" lang="zh-CN" altLang="en-US" dirty="0"/>
          </a:p>
        </p:txBody>
      </p:sp>
      <p:sp>
        <p:nvSpPr>
          <p:cNvPr id="40" name="文本占位符 6"/>
          <p:cNvSpPr>
            <a:spLocks noGrp="1"/>
          </p:cNvSpPr>
          <p:nvPr>
            <p:ph type="body" sz="quarter" idx="19"/>
          </p:nvPr>
        </p:nvSpPr>
        <p:spPr>
          <a:xfrm>
            <a:off x="8140832" y="4639852"/>
            <a:ext cx="3312471" cy="731613"/>
          </a:xfrm>
          <a:prstGeom prst="rect">
            <a:avLst/>
          </a:prstGeom>
        </p:spPr>
        <p:txBody>
          <a:bodyPr anchor="ctr"/>
          <a:lstStyle>
            <a:lvl1pPr marL="0" indent="0" algn="l">
              <a:lnSpc>
                <a:spcPct val="100000"/>
              </a:lnSpc>
              <a:buNone/>
              <a:defRPr sz="28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897534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solidFill>
          <a:schemeClr val="bg1">
            <a:lumMod val="95000"/>
          </a:schemeClr>
        </a:solidFill>
        <a:effectLst/>
      </p:bgPr>
    </p:bg>
    <p:spTree>
      <p:nvGrpSpPr>
        <p:cNvPr id="1" name=""/>
        <p:cNvGrpSpPr/>
        <p:nvPr/>
      </p:nvGrpSpPr>
      <p:grpSpPr>
        <a:xfrm>
          <a:off x="0" y="0"/>
          <a:ext cx="0" cy="0"/>
          <a:chOff x="0" y="0"/>
          <a:chExt cx="0" cy="0"/>
        </a:xfrm>
      </p:grpSpPr>
      <p:sp>
        <p:nvSpPr>
          <p:cNvPr id="5" name="平行四边形 4"/>
          <p:cNvSpPr/>
          <p:nvPr userDrawn="1"/>
        </p:nvSpPr>
        <p:spPr>
          <a:xfrm>
            <a:off x="334964" y="821267"/>
            <a:ext cx="11522074" cy="5795433"/>
          </a:xfrm>
          <a:prstGeom prst="parallelogram">
            <a:avLst>
              <a:gd name="adj" fmla="val 6449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8"/>
          <p:cNvCxnSpPr/>
          <p:nvPr userDrawn="1"/>
        </p:nvCxnSpPr>
        <p:spPr>
          <a:xfrm>
            <a:off x="538780" y="3894788"/>
            <a:ext cx="4947132" cy="2182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任意形状 47"/>
          <p:cNvSpPr/>
          <p:nvPr userDrawn="1"/>
        </p:nvSpPr>
        <p:spPr>
          <a:xfrm>
            <a:off x="2047844" y="821267"/>
            <a:ext cx="10140352" cy="6036733"/>
          </a:xfrm>
          <a:custGeom>
            <a:avLst/>
            <a:gdLst>
              <a:gd name="connsiteX0" fmla="*/ 0 w 10140352"/>
              <a:gd name="connsiteY0" fmla="*/ 0 h 6036733"/>
              <a:gd name="connsiteX1" fmla="*/ 10140352 w 10140352"/>
              <a:gd name="connsiteY1" fmla="*/ 0 h 6036733"/>
              <a:gd name="connsiteX2" fmla="*/ 10140352 w 10140352"/>
              <a:gd name="connsiteY2" fmla="*/ 6036733 h 6036733"/>
              <a:gd name="connsiteX3" fmla="*/ 6026175 w 10140352"/>
              <a:gd name="connsiteY3" fmla="*/ 6036733 h 6036733"/>
            </a:gdLst>
            <a:ahLst/>
            <a:cxnLst>
              <a:cxn ang="0">
                <a:pos x="connsiteX0" y="connsiteY0"/>
              </a:cxn>
              <a:cxn ang="0">
                <a:pos x="connsiteX1" y="connsiteY1"/>
              </a:cxn>
              <a:cxn ang="0">
                <a:pos x="connsiteX2" y="connsiteY2"/>
              </a:cxn>
              <a:cxn ang="0">
                <a:pos x="connsiteX3" y="connsiteY3"/>
              </a:cxn>
            </a:cxnLst>
            <a:rect l="l" t="t" r="r" b="b"/>
            <a:pathLst>
              <a:path w="10140352" h="6036733">
                <a:moveTo>
                  <a:pt x="0" y="0"/>
                </a:moveTo>
                <a:lnTo>
                  <a:pt x="10140352" y="0"/>
                </a:lnTo>
                <a:lnTo>
                  <a:pt x="10140352" y="6036733"/>
                </a:lnTo>
                <a:lnTo>
                  <a:pt x="6026175" y="60367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直角三角形 11"/>
          <p:cNvSpPr/>
          <p:nvPr userDrawn="1"/>
        </p:nvSpPr>
        <p:spPr>
          <a:xfrm>
            <a:off x="2" y="4161209"/>
            <a:ext cx="6337738" cy="2696791"/>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直角三角形 12"/>
          <p:cNvSpPr/>
          <p:nvPr userDrawn="1"/>
        </p:nvSpPr>
        <p:spPr>
          <a:xfrm rot="10800000">
            <a:off x="7201036" y="0"/>
            <a:ext cx="4990963" cy="4278807"/>
          </a:xfrm>
          <a:prstGeom prst="rtTriangle">
            <a:avLst/>
          </a:prstGeom>
          <a:pattFill prst="ltDnDiag">
            <a:fgClr>
              <a:schemeClr val="bg1">
                <a:lumMod val="75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10" name="直接连接符 12"/>
          <p:cNvCxnSpPr/>
          <p:nvPr userDrawn="1"/>
        </p:nvCxnSpPr>
        <p:spPr>
          <a:xfrm>
            <a:off x="8503279" y="431450"/>
            <a:ext cx="3185153" cy="27615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占位符 6"/>
          <p:cNvSpPr>
            <a:spLocks noGrp="1"/>
          </p:cNvSpPr>
          <p:nvPr>
            <p:ph type="body" sz="quarter" idx="10" hasCustomPrompt="1"/>
          </p:nvPr>
        </p:nvSpPr>
        <p:spPr>
          <a:xfrm>
            <a:off x="476853" y="579967"/>
            <a:ext cx="2408236" cy="1142978"/>
          </a:xfrm>
          <a:prstGeom prst="rect">
            <a:avLst/>
          </a:prstGeom>
        </p:spPr>
        <p:txBody>
          <a:bodyPr anchor="ctr"/>
          <a:lstStyle>
            <a:lvl1pPr marL="0" indent="0" algn="l">
              <a:lnSpc>
                <a:spcPct val="100000"/>
              </a:lnSpc>
              <a:buNone/>
              <a:defRPr sz="72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dirty="0"/>
              <a:t>目录</a:t>
            </a:r>
          </a:p>
        </p:txBody>
      </p:sp>
      <p:sp>
        <p:nvSpPr>
          <p:cNvPr id="22" name="文本占位符 6"/>
          <p:cNvSpPr>
            <a:spLocks noGrp="1"/>
          </p:cNvSpPr>
          <p:nvPr>
            <p:ph type="body" sz="quarter" idx="11" hasCustomPrompt="1"/>
          </p:nvPr>
        </p:nvSpPr>
        <p:spPr>
          <a:xfrm>
            <a:off x="476853" y="1722945"/>
            <a:ext cx="2408236" cy="603658"/>
          </a:xfrm>
          <a:prstGeom prst="rect">
            <a:avLst/>
          </a:prstGeom>
        </p:spPr>
        <p:txBody>
          <a:bodyPr anchor="ctr"/>
          <a:lstStyle>
            <a:lvl1pPr marL="0" indent="0" algn="l">
              <a:lnSpc>
                <a:spcPct val="100000"/>
              </a:lnSpc>
              <a:buNone/>
              <a:defRPr sz="2800" b="0">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CONTENTS</a:t>
            </a:r>
            <a:endParaRPr kumimoji="1" lang="zh-CN" altLang="en-US" dirty="0"/>
          </a:p>
        </p:txBody>
      </p:sp>
      <p:sp>
        <p:nvSpPr>
          <p:cNvPr id="23" name="文本占位符 6"/>
          <p:cNvSpPr>
            <a:spLocks noGrp="1"/>
          </p:cNvSpPr>
          <p:nvPr>
            <p:ph type="body" sz="quarter" idx="12" hasCustomPrompt="1"/>
          </p:nvPr>
        </p:nvSpPr>
        <p:spPr>
          <a:xfrm>
            <a:off x="3732425" y="1288726"/>
            <a:ext cx="628642" cy="731613"/>
          </a:xfrm>
          <a:prstGeom prst="rect">
            <a:avLst/>
          </a:prstGeom>
        </p:spPr>
        <p:txBody>
          <a:bodyPr anchor="ctr"/>
          <a:lstStyle>
            <a:lvl1pPr marL="0" indent="0" algn="l">
              <a:lnSpc>
                <a:spcPct val="100000"/>
              </a:lnSpc>
              <a:buNone/>
              <a:defRPr sz="40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a:t>
            </a:r>
            <a:endParaRPr kumimoji="1" lang="zh-CN" altLang="en-US" dirty="0"/>
          </a:p>
        </p:txBody>
      </p:sp>
      <p:sp>
        <p:nvSpPr>
          <p:cNvPr id="24" name="文本占位符 6"/>
          <p:cNvSpPr>
            <a:spLocks noGrp="1"/>
          </p:cNvSpPr>
          <p:nvPr>
            <p:ph type="body" sz="quarter" idx="13"/>
          </p:nvPr>
        </p:nvSpPr>
        <p:spPr>
          <a:xfrm>
            <a:off x="4524014" y="1283306"/>
            <a:ext cx="3312471" cy="731613"/>
          </a:xfrm>
          <a:prstGeom prst="rect">
            <a:avLst/>
          </a:prstGeom>
        </p:spPr>
        <p:txBody>
          <a:bodyPr anchor="ctr"/>
          <a:lstStyle>
            <a:lvl1pPr marL="0" indent="0" algn="l">
              <a:lnSpc>
                <a:spcPct val="100000"/>
              </a:lnSpc>
              <a:buNone/>
              <a:defRPr sz="28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35" name="文本占位符 6"/>
          <p:cNvSpPr>
            <a:spLocks noGrp="1"/>
          </p:cNvSpPr>
          <p:nvPr>
            <p:ph type="body" sz="quarter" idx="14" hasCustomPrompt="1"/>
          </p:nvPr>
        </p:nvSpPr>
        <p:spPr>
          <a:xfrm>
            <a:off x="4738448" y="2285233"/>
            <a:ext cx="628642" cy="731613"/>
          </a:xfrm>
          <a:prstGeom prst="rect">
            <a:avLst/>
          </a:prstGeom>
        </p:spPr>
        <p:txBody>
          <a:bodyPr anchor="ctr"/>
          <a:lstStyle>
            <a:lvl1pPr marL="0" indent="0" algn="l">
              <a:lnSpc>
                <a:spcPct val="100000"/>
              </a:lnSpc>
              <a:buNone/>
              <a:defRPr sz="40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a:t>
            </a:r>
            <a:endParaRPr kumimoji="1" lang="zh-CN" altLang="en-US" dirty="0"/>
          </a:p>
        </p:txBody>
      </p:sp>
      <p:sp>
        <p:nvSpPr>
          <p:cNvPr id="36" name="文本占位符 6"/>
          <p:cNvSpPr>
            <a:spLocks noGrp="1"/>
          </p:cNvSpPr>
          <p:nvPr>
            <p:ph type="body" sz="quarter" idx="15"/>
          </p:nvPr>
        </p:nvSpPr>
        <p:spPr>
          <a:xfrm>
            <a:off x="5526985" y="2297642"/>
            <a:ext cx="3312471" cy="731613"/>
          </a:xfrm>
          <a:prstGeom prst="rect">
            <a:avLst/>
          </a:prstGeom>
        </p:spPr>
        <p:txBody>
          <a:bodyPr anchor="ctr"/>
          <a:lstStyle>
            <a:lvl1pPr marL="0" indent="0" algn="l">
              <a:lnSpc>
                <a:spcPct val="100000"/>
              </a:lnSpc>
              <a:buNone/>
              <a:defRPr sz="28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37" name="文本占位符 6"/>
          <p:cNvSpPr>
            <a:spLocks noGrp="1"/>
          </p:cNvSpPr>
          <p:nvPr>
            <p:ph type="body" sz="quarter" idx="16" hasCustomPrompt="1"/>
          </p:nvPr>
        </p:nvSpPr>
        <p:spPr>
          <a:xfrm>
            <a:off x="5733833" y="3270555"/>
            <a:ext cx="628642" cy="731613"/>
          </a:xfrm>
          <a:prstGeom prst="rect">
            <a:avLst/>
          </a:prstGeom>
        </p:spPr>
        <p:txBody>
          <a:bodyPr anchor="ctr"/>
          <a:lstStyle>
            <a:lvl1pPr marL="0" indent="0" algn="l">
              <a:lnSpc>
                <a:spcPct val="100000"/>
              </a:lnSpc>
              <a:buNone/>
              <a:defRPr sz="40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a:t>
            </a:r>
            <a:endParaRPr kumimoji="1" lang="zh-CN" altLang="en-US" dirty="0"/>
          </a:p>
        </p:txBody>
      </p:sp>
      <p:sp>
        <p:nvSpPr>
          <p:cNvPr id="38" name="文本占位符 6"/>
          <p:cNvSpPr>
            <a:spLocks noGrp="1"/>
          </p:cNvSpPr>
          <p:nvPr>
            <p:ph type="body" sz="quarter" idx="17"/>
          </p:nvPr>
        </p:nvSpPr>
        <p:spPr>
          <a:xfrm>
            <a:off x="6529956" y="3311978"/>
            <a:ext cx="3312471" cy="731613"/>
          </a:xfrm>
          <a:prstGeom prst="rect">
            <a:avLst/>
          </a:prstGeom>
        </p:spPr>
        <p:txBody>
          <a:bodyPr anchor="ctr"/>
          <a:lstStyle>
            <a:lvl1pPr marL="0" indent="0" algn="l">
              <a:lnSpc>
                <a:spcPct val="100000"/>
              </a:lnSpc>
              <a:buNone/>
              <a:defRPr sz="28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39" name="文本占位符 6"/>
          <p:cNvSpPr>
            <a:spLocks noGrp="1"/>
          </p:cNvSpPr>
          <p:nvPr>
            <p:ph type="body" sz="quarter" idx="18" hasCustomPrompt="1"/>
          </p:nvPr>
        </p:nvSpPr>
        <p:spPr>
          <a:xfrm>
            <a:off x="6736804" y="4326314"/>
            <a:ext cx="628642" cy="731613"/>
          </a:xfrm>
          <a:prstGeom prst="rect">
            <a:avLst/>
          </a:prstGeom>
        </p:spPr>
        <p:txBody>
          <a:bodyPr anchor="ctr"/>
          <a:lstStyle>
            <a:lvl1pPr marL="0" indent="0" algn="l">
              <a:lnSpc>
                <a:spcPct val="100000"/>
              </a:lnSpc>
              <a:buNone/>
              <a:defRPr sz="40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a:t>
            </a:r>
            <a:endParaRPr kumimoji="1" lang="zh-CN" altLang="en-US" dirty="0"/>
          </a:p>
        </p:txBody>
      </p:sp>
      <p:sp>
        <p:nvSpPr>
          <p:cNvPr id="40" name="文本占位符 6"/>
          <p:cNvSpPr>
            <a:spLocks noGrp="1"/>
          </p:cNvSpPr>
          <p:nvPr>
            <p:ph type="body" sz="quarter" idx="19"/>
          </p:nvPr>
        </p:nvSpPr>
        <p:spPr>
          <a:xfrm>
            <a:off x="7532927" y="4326314"/>
            <a:ext cx="3312471" cy="731613"/>
          </a:xfrm>
          <a:prstGeom prst="rect">
            <a:avLst/>
          </a:prstGeom>
        </p:spPr>
        <p:txBody>
          <a:bodyPr anchor="ctr"/>
          <a:lstStyle>
            <a:lvl1pPr marL="0" indent="0" algn="l">
              <a:lnSpc>
                <a:spcPct val="100000"/>
              </a:lnSpc>
              <a:buNone/>
              <a:defRPr sz="28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43" name="文本占位符 6"/>
          <p:cNvSpPr>
            <a:spLocks noGrp="1"/>
          </p:cNvSpPr>
          <p:nvPr>
            <p:ph type="body" sz="quarter" idx="22" hasCustomPrompt="1"/>
          </p:nvPr>
        </p:nvSpPr>
        <p:spPr>
          <a:xfrm>
            <a:off x="7744310" y="5346069"/>
            <a:ext cx="628642" cy="731613"/>
          </a:xfrm>
          <a:prstGeom prst="rect">
            <a:avLst/>
          </a:prstGeom>
        </p:spPr>
        <p:txBody>
          <a:bodyPr anchor="ctr"/>
          <a:lstStyle>
            <a:lvl1pPr marL="0" indent="0" algn="l">
              <a:lnSpc>
                <a:spcPct val="100000"/>
              </a:lnSpc>
              <a:buNone/>
              <a:defRPr sz="40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a:t>
            </a:r>
            <a:endParaRPr kumimoji="1" lang="zh-CN" altLang="en-US" dirty="0"/>
          </a:p>
        </p:txBody>
      </p:sp>
      <p:sp>
        <p:nvSpPr>
          <p:cNvPr id="44" name="文本占位符 6"/>
          <p:cNvSpPr>
            <a:spLocks noGrp="1"/>
          </p:cNvSpPr>
          <p:nvPr>
            <p:ph type="body" sz="quarter" idx="23"/>
          </p:nvPr>
        </p:nvSpPr>
        <p:spPr>
          <a:xfrm>
            <a:off x="8535899" y="5340649"/>
            <a:ext cx="3312471" cy="731613"/>
          </a:xfrm>
          <a:prstGeom prst="rect">
            <a:avLst/>
          </a:prstGeom>
        </p:spPr>
        <p:txBody>
          <a:bodyPr anchor="ctr"/>
          <a:lstStyle>
            <a:lvl1pPr marL="0" indent="0" algn="l">
              <a:lnSpc>
                <a:spcPct val="100000"/>
              </a:lnSpc>
              <a:buNone/>
              <a:defRPr sz="28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709606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目录页_六项目录">
    <p:bg>
      <p:bgPr>
        <a:solidFill>
          <a:schemeClr val="bg1">
            <a:lumMod val="95000"/>
          </a:schemeClr>
        </a:solidFill>
        <a:effectLst/>
      </p:bgPr>
    </p:bg>
    <p:spTree>
      <p:nvGrpSpPr>
        <p:cNvPr id="1" name=""/>
        <p:cNvGrpSpPr/>
        <p:nvPr/>
      </p:nvGrpSpPr>
      <p:grpSpPr>
        <a:xfrm>
          <a:off x="0" y="0"/>
          <a:ext cx="0" cy="0"/>
          <a:chOff x="0" y="0"/>
          <a:chExt cx="0" cy="0"/>
        </a:xfrm>
      </p:grpSpPr>
      <p:sp>
        <p:nvSpPr>
          <p:cNvPr id="5" name="平行四边形 4"/>
          <p:cNvSpPr/>
          <p:nvPr userDrawn="1"/>
        </p:nvSpPr>
        <p:spPr>
          <a:xfrm>
            <a:off x="334964" y="821267"/>
            <a:ext cx="11522074" cy="5795433"/>
          </a:xfrm>
          <a:prstGeom prst="parallelogram">
            <a:avLst>
              <a:gd name="adj" fmla="val 6449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8"/>
          <p:cNvCxnSpPr/>
          <p:nvPr userDrawn="1"/>
        </p:nvCxnSpPr>
        <p:spPr>
          <a:xfrm>
            <a:off x="538780" y="3894788"/>
            <a:ext cx="4947132" cy="2182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任意形状 47"/>
          <p:cNvSpPr/>
          <p:nvPr userDrawn="1"/>
        </p:nvSpPr>
        <p:spPr>
          <a:xfrm>
            <a:off x="2047844" y="821267"/>
            <a:ext cx="10140352" cy="6036733"/>
          </a:xfrm>
          <a:custGeom>
            <a:avLst/>
            <a:gdLst>
              <a:gd name="connsiteX0" fmla="*/ 0 w 10140352"/>
              <a:gd name="connsiteY0" fmla="*/ 0 h 6036733"/>
              <a:gd name="connsiteX1" fmla="*/ 10140352 w 10140352"/>
              <a:gd name="connsiteY1" fmla="*/ 0 h 6036733"/>
              <a:gd name="connsiteX2" fmla="*/ 10140352 w 10140352"/>
              <a:gd name="connsiteY2" fmla="*/ 6036733 h 6036733"/>
              <a:gd name="connsiteX3" fmla="*/ 6026175 w 10140352"/>
              <a:gd name="connsiteY3" fmla="*/ 6036733 h 6036733"/>
            </a:gdLst>
            <a:ahLst/>
            <a:cxnLst>
              <a:cxn ang="0">
                <a:pos x="connsiteX0" y="connsiteY0"/>
              </a:cxn>
              <a:cxn ang="0">
                <a:pos x="connsiteX1" y="connsiteY1"/>
              </a:cxn>
              <a:cxn ang="0">
                <a:pos x="connsiteX2" y="connsiteY2"/>
              </a:cxn>
              <a:cxn ang="0">
                <a:pos x="connsiteX3" y="connsiteY3"/>
              </a:cxn>
            </a:cxnLst>
            <a:rect l="l" t="t" r="r" b="b"/>
            <a:pathLst>
              <a:path w="10140352" h="6036733">
                <a:moveTo>
                  <a:pt x="0" y="0"/>
                </a:moveTo>
                <a:lnTo>
                  <a:pt x="10140352" y="0"/>
                </a:lnTo>
                <a:lnTo>
                  <a:pt x="10140352" y="6036733"/>
                </a:lnTo>
                <a:lnTo>
                  <a:pt x="6026175" y="60367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直角三角形 11"/>
          <p:cNvSpPr/>
          <p:nvPr userDrawn="1"/>
        </p:nvSpPr>
        <p:spPr>
          <a:xfrm>
            <a:off x="2" y="4161209"/>
            <a:ext cx="6337738" cy="2696791"/>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直角三角形 12"/>
          <p:cNvSpPr/>
          <p:nvPr userDrawn="1"/>
        </p:nvSpPr>
        <p:spPr>
          <a:xfrm rot="10800000">
            <a:off x="7201036" y="0"/>
            <a:ext cx="4990963" cy="4278807"/>
          </a:xfrm>
          <a:prstGeom prst="rtTriangle">
            <a:avLst/>
          </a:prstGeom>
          <a:pattFill prst="ltDnDiag">
            <a:fgClr>
              <a:schemeClr val="bg1">
                <a:lumMod val="75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10" name="直接连接符 12"/>
          <p:cNvCxnSpPr/>
          <p:nvPr userDrawn="1"/>
        </p:nvCxnSpPr>
        <p:spPr>
          <a:xfrm>
            <a:off x="8503279" y="431450"/>
            <a:ext cx="3185153" cy="27615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占位符 6"/>
          <p:cNvSpPr>
            <a:spLocks noGrp="1"/>
          </p:cNvSpPr>
          <p:nvPr>
            <p:ph type="body" sz="quarter" idx="10" hasCustomPrompt="1"/>
          </p:nvPr>
        </p:nvSpPr>
        <p:spPr>
          <a:xfrm>
            <a:off x="476853" y="579967"/>
            <a:ext cx="2408236" cy="1142978"/>
          </a:xfrm>
          <a:prstGeom prst="rect">
            <a:avLst/>
          </a:prstGeom>
        </p:spPr>
        <p:txBody>
          <a:bodyPr anchor="ctr"/>
          <a:lstStyle>
            <a:lvl1pPr marL="0" indent="0" algn="l">
              <a:lnSpc>
                <a:spcPct val="100000"/>
              </a:lnSpc>
              <a:buNone/>
              <a:defRPr sz="72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dirty="0"/>
              <a:t>目录</a:t>
            </a:r>
          </a:p>
        </p:txBody>
      </p:sp>
      <p:sp>
        <p:nvSpPr>
          <p:cNvPr id="22" name="文本占位符 6"/>
          <p:cNvSpPr>
            <a:spLocks noGrp="1"/>
          </p:cNvSpPr>
          <p:nvPr>
            <p:ph type="body" sz="quarter" idx="11" hasCustomPrompt="1"/>
          </p:nvPr>
        </p:nvSpPr>
        <p:spPr>
          <a:xfrm>
            <a:off x="476853" y="1722945"/>
            <a:ext cx="2408236" cy="603658"/>
          </a:xfrm>
          <a:prstGeom prst="rect">
            <a:avLst/>
          </a:prstGeom>
        </p:spPr>
        <p:txBody>
          <a:bodyPr anchor="ctr"/>
          <a:lstStyle>
            <a:lvl1pPr marL="0" indent="0" algn="l">
              <a:lnSpc>
                <a:spcPct val="100000"/>
              </a:lnSpc>
              <a:buNone/>
              <a:defRPr sz="2800" b="0">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CONTENTS</a:t>
            </a:r>
            <a:endParaRPr kumimoji="1" lang="zh-CN" altLang="en-US" dirty="0"/>
          </a:p>
        </p:txBody>
      </p:sp>
      <p:sp>
        <p:nvSpPr>
          <p:cNvPr id="23" name="文本占位符 6"/>
          <p:cNvSpPr>
            <a:spLocks noGrp="1"/>
          </p:cNvSpPr>
          <p:nvPr>
            <p:ph type="body" sz="quarter" idx="12" hasCustomPrompt="1"/>
          </p:nvPr>
        </p:nvSpPr>
        <p:spPr>
          <a:xfrm>
            <a:off x="3732425" y="1288726"/>
            <a:ext cx="628642" cy="731613"/>
          </a:xfrm>
          <a:prstGeom prst="rect">
            <a:avLst/>
          </a:prstGeom>
        </p:spPr>
        <p:txBody>
          <a:bodyPr anchor="ctr"/>
          <a:lstStyle>
            <a:lvl1pPr marL="0" indent="0" algn="l">
              <a:lnSpc>
                <a:spcPct val="100000"/>
              </a:lnSpc>
              <a:buNone/>
              <a:defRPr sz="40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a:t>
            </a:r>
            <a:endParaRPr kumimoji="1" lang="zh-CN" altLang="en-US" dirty="0"/>
          </a:p>
        </p:txBody>
      </p:sp>
      <p:sp>
        <p:nvSpPr>
          <p:cNvPr id="24" name="文本占位符 6"/>
          <p:cNvSpPr>
            <a:spLocks noGrp="1"/>
          </p:cNvSpPr>
          <p:nvPr>
            <p:ph type="body" sz="quarter" idx="13"/>
          </p:nvPr>
        </p:nvSpPr>
        <p:spPr>
          <a:xfrm>
            <a:off x="4524014" y="1283306"/>
            <a:ext cx="3312471" cy="731613"/>
          </a:xfrm>
          <a:prstGeom prst="rect">
            <a:avLst/>
          </a:prstGeom>
        </p:spPr>
        <p:txBody>
          <a:bodyPr anchor="ctr"/>
          <a:lstStyle>
            <a:lvl1pPr marL="0" indent="0" algn="l">
              <a:lnSpc>
                <a:spcPct val="100000"/>
              </a:lnSpc>
              <a:buNone/>
              <a:defRPr sz="28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35" name="文本占位符 6"/>
          <p:cNvSpPr>
            <a:spLocks noGrp="1"/>
          </p:cNvSpPr>
          <p:nvPr>
            <p:ph type="body" sz="quarter" idx="14" hasCustomPrompt="1"/>
          </p:nvPr>
        </p:nvSpPr>
        <p:spPr>
          <a:xfrm>
            <a:off x="4524014" y="2087249"/>
            <a:ext cx="628642" cy="731613"/>
          </a:xfrm>
          <a:prstGeom prst="rect">
            <a:avLst/>
          </a:prstGeom>
        </p:spPr>
        <p:txBody>
          <a:bodyPr anchor="ctr"/>
          <a:lstStyle>
            <a:lvl1pPr marL="0" indent="0" algn="l">
              <a:lnSpc>
                <a:spcPct val="100000"/>
              </a:lnSpc>
              <a:buNone/>
              <a:defRPr sz="40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a:t>
            </a:r>
            <a:endParaRPr kumimoji="1" lang="zh-CN" altLang="en-US" dirty="0"/>
          </a:p>
        </p:txBody>
      </p:sp>
      <p:sp>
        <p:nvSpPr>
          <p:cNvPr id="36" name="文本占位符 6"/>
          <p:cNvSpPr>
            <a:spLocks noGrp="1"/>
          </p:cNvSpPr>
          <p:nvPr>
            <p:ph type="body" sz="quarter" idx="15"/>
          </p:nvPr>
        </p:nvSpPr>
        <p:spPr>
          <a:xfrm>
            <a:off x="5315603" y="2081829"/>
            <a:ext cx="3312471" cy="731613"/>
          </a:xfrm>
          <a:prstGeom prst="rect">
            <a:avLst/>
          </a:prstGeom>
        </p:spPr>
        <p:txBody>
          <a:bodyPr anchor="ctr"/>
          <a:lstStyle>
            <a:lvl1pPr marL="0" indent="0" algn="l">
              <a:lnSpc>
                <a:spcPct val="100000"/>
              </a:lnSpc>
              <a:buNone/>
              <a:defRPr sz="28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37" name="文本占位符 6"/>
          <p:cNvSpPr>
            <a:spLocks noGrp="1"/>
          </p:cNvSpPr>
          <p:nvPr>
            <p:ph type="body" sz="quarter" idx="16" hasCustomPrompt="1"/>
          </p:nvPr>
        </p:nvSpPr>
        <p:spPr>
          <a:xfrm>
            <a:off x="5324630" y="2907791"/>
            <a:ext cx="628642" cy="731613"/>
          </a:xfrm>
          <a:prstGeom prst="rect">
            <a:avLst/>
          </a:prstGeom>
        </p:spPr>
        <p:txBody>
          <a:bodyPr anchor="ctr"/>
          <a:lstStyle>
            <a:lvl1pPr marL="0" indent="0" algn="l">
              <a:lnSpc>
                <a:spcPct val="100000"/>
              </a:lnSpc>
              <a:buNone/>
              <a:defRPr sz="40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a:t>
            </a:r>
            <a:endParaRPr kumimoji="1" lang="zh-CN" altLang="en-US" dirty="0"/>
          </a:p>
        </p:txBody>
      </p:sp>
      <p:sp>
        <p:nvSpPr>
          <p:cNvPr id="38" name="文本占位符 6"/>
          <p:cNvSpPr>
            <a:spLocks noGrp="1"/>
          </p:cNvSpPr>
          <p:nvPr>
            <p:ph type="body" sz="quarter" idx="17"/>
          </p:nvPr>
        </p:nvSpPr>
        <p:spPr>
          <a:xfrm>
            <a:off x="6116219" y="2902371"/>
            <a:ext cx="3312471" cy="731613"/>
          </a:xfrm>
          <a:prstGeom prst="rect">
            <a:avLst/>
          </a:prstGeom>
        </p:spPr>
        <p:txBody>
          <a:bodyPr anchor="ctr"/>
          <a:lstStyle>
            <a:lvl1pPr marL="0" indent="0" algn="l">
              <a:lnSpc>
                <a:spcPct val="100000"/>
              </a:lnSpc>
              <a:buNone/>
              <a:defRPr sz="28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39" name="文本占位符 6"/>
          <p:cNvSpPr>
            <a:spLocks noGrp="1"/>
          </p:cNvSpPr>
          <p:nvPr>
            <p:ph type="body" sz="quarter" idx="18" hasCustomPrompt="1"/>
          </p:nvPr>
        </p:nvSpPr>
        <p:spPr>
          <a:xfrm>
            <a:off x="6152105" y="3727004"/>
            <a:ext cx="628642" cy="731613"/>
          </a:xfrm>
          <a:prstGeom prst="rect">
            <a:avLst/>
          </a:prstGeom>
        </p:spPr>
        <p:txBody>
          <a:bodyPr anchor="ctr"/>
          <a:lstStyle>
            <a:lvl1pPr marL="0" indent="0" algn="l">
              <a:lnSpc>
                <a:spcPct val="100000"/>
              </a:lnSpc>
              <a:buNone/>
              <a:defRPr sz="40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a:t>
            </a:r>
            <a:endParaRPr kumimoji="1" lang="zh-CN" altLang="en-US" dirty="0"/>
          </a:p>
        </p:txBody>
      </p:sp>
      <p:sp>
        <p:nvSpPr>
          <p:cNvPr id="40" name="文本占位符 6"/>
          <p:cNvSpPr>
            <a:spLocks noGrp="1"/>
          </p:cNvSpPr>
          <p:nvPr>
            <p:ph type="body" sz="quarter" idx="19"/>
          </p:nvPr>
        </p:nvSpPr>
        <p:spPr>
          <a:xfrm>
            <a:off x="6943694" y="3721584"/>
            <a:ext cx="3312471" cy="731613"/>
          </a:xfrm>
          <a:prstGeom prst="rect">
            <a:avLst/>
          </a:prstGeom>
        </p:spPr>
        <p:txBody>
          <a:bodyPr anchor="ctr"/>
          <a:lstStyle>
            <a:lvl1pPr marL="0" indent="0" algn="l">
              <a:lnSpc>
                <a:spcPct val="100000"/>
              </a:lnSpc>
              <a:buNone/>
              <a:defRPr sz="28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41" name="文本占位符 6"/>
          <p:cNvSpPr>
            <a:spLocks noGrp="1"/>
          </p:cNvSpPr>
          <p:nvPr>
            <p:ph type="body" sz="quarter" idx="20" hasCustomPrompt="1"/>
          </p:nvPr>
        </p:nvSpPr>
        <p:spPr>
          <a:xfrm>
            <a:off x="6943694" y="4525527"/>
            <a:ext cx="628642" cy="731613"/>
          </a:xfrm>
          <a:prstGeom prst="rect">
            <a:avLst/>
          </a:prstGeom>
        </p:spPr>
        <p:txBody>
          <a:bodyPr anchor="ctr"/>
          <a:lstStyle>
            <a:lvl1pPr marL="0" indent="0" algn="l">
              <a:lnSpc>
                <a:spcPct val="100000"/>
              </a:lnSpc>
              <a:buNone/>
              <a:defRPr sz="40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a:t>
            </a:r>
            <a:endParaRPr kumimoji="1" lang="zh-CN" altLang="en-US" dirty="0"/>
          </a:p>
        </p:txBody>
      </p:sp>
      <p:sp>
        <p:nvSpPr>
          <p:cNvPr id="42" name="文本占位符 6"/>
          <p:cNvSpPr>
            <a:spLocks noGrp="1"/>
          </p:cNvSpPr>
          <p:nvPr>
            <p:ph type="body" sz="quarter" idx="21"/>
          </p:nvPr>
        </p:nvSpPr>
        <p:spPr>
          <a:xfrm>
            <a:off x="7735283" y="4520107"/>
            <a:ext cx="3312471" cy="731613"/>
          </a:xfrm>
          <a:prstGeom prst="rect">
            <a:avLst/>
          </a:prstGeom>
        </p:spPr>
        <p:txBody>
          <a:bodyPr anchor="ctr"/>
          <a:lstStyle>
            <a:lvl1pPr marL="0" indent="0" algn="l">
              <a:lnSpc>
                <a:spcPct val="100000"/>
              </a:lnSpc>
              <a:buNone/>
              <a:defRPr sz="28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43" name="文本占位符 6"/>
          <p:cNvSpPr>
            <a:spLocks noGrp="1"/>
          </p:cNvSpPr>
          <p:nvPr>
            <p:ph type="body" sz="quarter" idx="22" hasCustomPrompt="1"/>
          </p:nvPr>
        </p:nvSpPr>
        <p:spPr>
          <a:xfrm>
            <a:off x="7744310" y="5346069"/>
            <a:ext cx="628642" cy="731613"/>
          </a:xfrm>
          <a:prstGeom prst="rect">
            <a:avLst/>
          </a:prstGeom>
        </p:spPr>
        <p:txBody>
          <a:bodyPr anchor="ctr"/>
          <a:lstStyle>
            <a:lvl1pPr marL="0" indent="0" algn="l">
              <a:lnSpc>
                <a:spcPct val="100000"/>
              </a:lnSpc>
              <a:buNone/>
              <a:defRPr sz="40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a:t>
            </a:r>
            <a:endParaRPr kumimoji="1" lang="zh-CN" altLang="en-US" dirty="0"/>
          </a:p>
        </p:txBody>
      </p:sp>
      <p:sp>
        <p:nvSpPr>
          <p:cNvPr id="44" name="文本占位符 6"/>
          <p:cNvSpPr>
            <a:spLocks noGrp="1"/>
          </p:cNvSpPr>
          <p:nvPr>
            <p:ph type="body" sz="quarter" idx="23"/>
          </p:nvPr>
        </p:nvSpPr>
        <p:spPr>
          <a:xfrm>
            <a:off x="8535899" y="5340649"/>
            <a:ext cx="3312471" cy="731613"/>
          </a:xfrm>
          <a:prstGeom prst="rect">
            <a:avLst/>
          </a:prstGeom>
        </p:spPr>
        <p:txBody>
          <a:bodyPr anchor="ctr"/>
          <a:lstStyle>
            <a:lvl1pPr marL="0" indent="0" algn="l">
              <a:lnSpc>
                <a:spcPct val="100000"/>
              </a:lnSpc>
              <a:buNone/>
              <a:defRPr sz="28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02943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内容页_1">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6"/>
          <p:cNvSpPr>
            <a:spLocks noGrp="1"/>
          </p:cNvSpPr>
          <p:nvPr>
            <p:ph type="body" sz="quarter" idx="12" hasCustomPrompt="1"/>
          </p:nvPr>
        </p:nvSpPr>
        <p:spPr>
          <a:xfrm>
            <a:off x="223541" y="561307"/>
            <a:ext cx="690857" cy="731613"/>
          </a:xfrm>
          <a:prstGeom prst="rect">
            <a:avLst/>
          </a:prstGeom>
        </p:spPr>
        <p:txBody>
          <a:bodyPr anchor="ctr"/>
          <a:lstStyle>
            <a:lvl1pPr marL="0" indent="0" algn="ctr">
              <a:lnSpc>
                <a:spcPct val="100000"/>
              </a:lnSpc>
              <a:buNone/>
              <a:defRPr sz="28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a:t>
            </a:r>
            <a:endParaRPr kumimoji="1" lang="zh-CN" altLang="en-US" dirty="0"/>
          </a:p>
        </p:txBody>
      </p:sp>
      <p:cxnSp>
        <p:nvCxnSpPr>
          <p:cNvPr id="8" name="直接连接符 9"/>
          <p:cNvCxnSpPr/>
          <p:nvPr userDrawn="1"/>
        </p:nvCxnSpPr>
        <p:spPr>
          <a:xfrm>
            <a:off x="572115" y="1431878"/>
            <a:ext cx="0" cy="1773192"/>
          </a:xfrm>
          <a:prstGeom prst="line">
            <a:avLst/>
          </a:prstGeom>
          <a:noFill/>
          <a:ln w="6350" cap="flat" cmpd="sng" algn="ctr">
            <a:solidFill>
              <a:schemeClr val="tx1">
                <a:lumMod val="85000"/>
                <a:lumOff val="15000"/>
              </a:schemeClr>
            </a:solidFill>
            <a:prstDash val="solid"/>
            <a:miter lim="800000"/>
          </a:ln>
          <a:effectLst/>
        </p:spPr>
      </p:cxnSp>
      <p:sp>
        <p:nvSpPr>
          <p:cNvPr id="11" name="竖排文本占位符 10"/>
          <p:cNvSpPr>
            <a:spLocks noGrp="1"/>
          </p:cNvSpPr>
          <p:nvPr>
            <p:ph type="body" orient="vert" sz="quarter" idx="13"/>
          </p:nvPr>
        </p:nvSpPr>
        <p:spPr>
          <a:xfrm>
            <a:off x="293072" y="3344028"/>
            <a:ext cx="551794" cy="2982036"/>
          </a:xfrm>
          <a:prstGeom prst="rect">
            <a:avLst/>
          </a:prstGeom>
        </p:spPr>
        <p:txBody>
          <a:bodyPr vert="eaVert" anchor="ctr"/>
          <a:lstStyle>
            <a:lvl1pPr marL="0" indent="0">
              <a:lnSpc>
                <a:spcPct val="100000"/>
              </a:lnSpc>
              <a:buNone/>
              <a:defRPr sz="2000">
                <a:solidFill>
                  <a:schemeClr val="tx1">
                    <a:lumMod val="85000"/>
                    <a:lumOff val="15000"/>
                  </a:schemeClr>
                </a:solidFill>
                <a:latin typeface="Microsoft YaHei" charset="0"/>
                <a:ea typeface="Microsoft YaHei" charset="0"/>
                <a:cs typeface="Microsoft YaHei" charset="0"/>
              </a:defRPr>
            </a:lvl1pPr>
          </a:lstStyle>
          <a:p>
            <a:pPr lvl="0"/>
            <a:endParaRPr kumimoji="1" lang="zh-CN" altLang="en-US" dirty="0"/>
          </a:p>
        </p:txBody>
      </p:sp>
      <p:sp>
        <p:nvSpPr>
          <p:cNvPr id="13" name="图片占位符 12"/>
          <p:cNvSpPr>
            <a:spLocks noGrp="1"/>
          </p:cNvSpPr>
          <p:nvPr>
            <p:ph type="pic" sz="quarter" idx="14"/>
          </p:nvPr>
        </p:nvSpPr>
        <p:spPr>
          <a:xfrm>
            <a:off x="6700838" y="0"/>
            <a:ext cx="5491162" cy="6858000"/>
          </a:xfrm>
          <a:prstGeom prst="rect">
            <a:avLst/>
          </a:prstGeom>
        </p:spPr>
        <p:txBody>
          <a:bodyPr/>
          <a:lstStyle>
            <a:lvl1pPr>
              <a:defRPr>
                <a:latin typeface="Microsoft YaHei" charset="0"/>
                <a:ea typeface="Microsoft YaHei" charset="0"/>
                <a:cs typeface="Microsoft YaHei" charset="0"/>
              </a:defRPr>
            </a:lvl1pPr>
          </a:lstStyle>
          <a:p>
            <a:endParaRPr kumimoji="1" lang="zh-CN" altLang="en-US"/>
          </a:p>
        </p:txBody>
      </p:sp>
    </p:spTree>
    <p:extLst>
      <p:ext uri="{BB962C8B-B14F-4D97-AF65-F5344CB8AC3E}">
        <p14:creationId xmlns:p14="http://schemas.microsoft.com/office/powerpoint/2010/main" val="1453048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内容页_2">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6"/>
          <p:cNvSpPr>
            <a:spLocks noGrp="1"/>
          </p:cNvSpPr>
          <p:nvPr>
            <p:ph type="body" sz="quarter" idx="12" hasCustomPrompt="1"/>
          </p:nvPr>
        </p:nvSpPr>
        <p:spPr>
          <a:xfrm>
            <a:off x="223541" y="561307"/>
            <a:ext cx="690857" cy="731613"/>
          </a:xfrm>
          <a:prstGeom prst="rect">
            <a:avLst/>
          </a:prstGeom>
        </p:spPr>
        <p:txBody>
          <a:bodyPr anchor="ctr"/>
          <a:lstStyle>
            <a:lvl1pPr marL="0" indent="0" algn="ctr">
              <a:lnSpc>
                <a:spcPct val="100000"/>
              </a:lnSpc>
              <a:buNone/>
              <a:defRPr sz="28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a:t>
            </a:r>
            <a:endParaRPr kumimoji="1" lang="zh-CN" altLang="en-US" dirty="0"/>
          </a:p>
        </p:txBody>
      </p:sp>
      <p:cxnSp>
        <p:nvCxnSpPr>
          <p:cNvPr id="8" name="直接连接符 9"/>
          <p:cNvCxnSpPr/>
          <p:nvPr userDrawn="1"/>
        </p:nvCxnSpPr>
        <p:spPr>
          <a:xfrm>
            <a:off x="572115" y="1431878"/>
            <a:ext cx="0" cy="1773192"/>
          </a:xfrm>
          <a:prstGeom prst="line">
            <a:avLst/>
          </a:prstGeom>
          <a:noFill/>
          <a:ln w="6350" cap="flat" cmpd="sng" algn="ctr">
            <a:solidFill>
              <a:schemeClr val="tx1">
                <a:lumMod val="85000"/>
                <a:lumOff val="15000"/>
              </a:schemeClr>
            </a:solidFill>
            <a:prstDash val="solid"/>
            <a:miter lim="800000"/>
          </a:ln>
          <a:effectLst/>
        </p:spPr>
      </p:cxnSp>
      <p:sp>
        <p:nvSpPr>
          <p:cNvPr id="11" name="竖排文本占位符 10"/>
          <p:cNvSpPr>
            <a:spLocks noGrp="1"/>
          </p:cNvSpPr>
          <p:nvPr>
            <p:ph type="body" orient="vert" sz="quarter" idx="13"/>
          </p:nvPr>
        </p:nvSpPr>
        <p:spPr>
          <a:xfrm>
            <a:off x="293072" y="3344028"/>
            <a:ext cx="551794" cy="2982036"/>
          </a:xfrm>
          <a:prstGeom prst="rect">
            <a:avLst/>
          </a:prstGeom>
        </p:spPr>
        <p:txBody>
          <a:bodyPr vert="eaVert" anchor="ctr"/>
          <a:lstStyle>
            <a:lvl1pPr marL="0" indent="0">
              <a:lnSpc>
                <a:spcPct val="100000"/>
              </a:lnSpc>
              <a:buNone/>
              <a:defRPr sz="2000">
                <a:solidFill>
                  <a:schemeClr val="tx1">
                    <a:lumMod val="85000"/>
                    <a:lumOff val="15000"/>
                  </a:schemeClr>
                </a:solidFill>
                <a:latin typeface="Microsoft YaHei" charset="0"/>
                <a:ea typeface="Microsoft YaHei" charset="0"/>
                <a:cs typeface="Microsoft YaHei" charset="0"/>
              </a:defRPr>
            </a:lvl1pPr>
          </a:lstStyle>
          <a:p>
            <a:pPr lvl="0"/>
            <a:endParaRPr kumimoji="1" lang="zh-CN" altLang="en-US" dirty="0"/>
          </a:p>
        </p:txBody>
      </p:sp>
    </p:spTree>
    <p:extLst>
      <p:ext uri="{BB962C8B-B14F-4D97-AF65-F5344CB8AC3E}">
        <p14:creationId xmlns:p14="http://schemas.microsoft.com/office/powerpoint/2010/main" val="599529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内容页_7">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6"/>
          <p:cNvSpPr>
            <a:spLocks noGrp="1"/>
          </p:cNvSpPr>
          <p:nvPr>
            <p:ph type="body" sz="quarter" idx="12" hasCustomPrompt="1"/>
          </p:nvPr>
        </p:nvSpPr>
        <p:spPr>
          <a:xfrm>
            <a:off x="223541" y="561307"/>
            <a:ext cx="690857" cy="731613"/>
          </a:xfrm>
          <a:prstGeom prst="rect">
            <a:avLst/>
          </a:prstGeom>
        </p:spPr>
        <p:txBody>
          <a:bodyPr anchor="ctr"/>
          <a:lstStyle>
            <a:lvl1pPr marL="0" indent="0" algn="ctr">
              <a:lnSpc>
                <a:spcPct val="100000"/>
              </a:lnSpc>
              <a:buNone/>
              <a:defRPr sz="28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a:t>
            </a:r>
            <a:endParaRPr kumimoji="1" lang="zh-CN" altLang="en-US" dirty="0"/>
          </a:p>
        </p:txBody>
      </p:sp>
      <p:cxnSp>
        <p:nvCxnSpPr>
          <p:cNvPr id="8" name="直接连接符 9"/>
          <p:cNvCxnSpPr/>
          <p:nvPr userDrawn="1"/>
        </p:nvCxnSpPr>
        <p:spPr>
          <a:xfrm>
            <a:off x="572115" y="1431878"/>
            <a:ext cx="0" cy="1773192"/>
          </a:xfrm>
          <a:prstGeom prst="line">
            <a:avLst/>
          </a:prstGeom>
          <a:noFill/>
          <a:ln w="6350" cap="flat" cmpd="sng" algn="ctr">
            <a:solidFill>
              <a:schemeClr val="tx1">
                <a:lumMod val="85000"/>
                <a:lumOff val="15000"/>
              </a:schemeClr>
            </a:solidFill>
            <a:prstDash val="solid"/>
            <a:miter lim="800000"/>
          </a:ln>
          <a:effectLst/>
        </p:spPr>
      </p:cxnSp>
      <p:sp>
        <p:nvSpPr>
          <p:cNvPr id="11" name="竖排文本占位符 10"/>
          <p:cNvSpPr>
            <a:spLocks noGrp="1"/>
          </p:cNvSpPr>
          <p:nvPr>
            <p:ph type="body" orient="vert" sz="quarter" idx="13"/>
          </p:nvPr>
        </p:nvSpPr>
        <p:spPr>
          <a:xfrm>
            <a:off x="293072" y="3344028"/>
            <a:ext cx="551794" cy="2982036"/>
          </a:xfrm>
          <a:prstGeom prst="rect">
            <a:avLst/>
          </a:prstGeom>
        </p:spPr>
        <p:txBody>
          <a:bodyPr vert="eaVert" anchor="ctr"/>
          <a:lstStyle>
            <a:lvl1pPr marL="0" indent="0">
              <a:lnSpc>
                <a:spcPct val="100000"/>
              </a:lnSpc>
              <a:buNone/>
              <a:defRPr sz="2000">
                <a:solidFill>
                  <a:schemeClr val="tx1">
                    <a:lumMod val="85000"/>
                    <a:lumOff val="15000"/>
                  </a:schemeClr>
                </a:solidFill>
                <a:latin typeface="Microsoft YaHei" charset="0"/>
                <a:ea typeface="Microsoft YaHei" charset="0"/>
                <a:cs typeface="Microsoft YaHei" charset="0"/>
              </a:defRPr>
            </a:lvl1pPr>
          </a:lstStyle>
          <a:p>
            <a:pPr lvl="0"/>
            <a:endParaRPr kumimoji="1" lang="zh-CN" altLang="en-US" dirty="0"/>
          </a:p>
        </p:txBody>
      </p:sp>
      <p:grpSp>
        <p:nvGrpSpPr>
          <p:cNvPr id="5" name="组 4"/>
          <p:cNvGrpSpPr/>
          <p:nvPr userDrawn="1"/>
        </p:nvGrpSpPr>
        <p:grpSpPr>
          <a:xfrm>
            <a:off x="3584448" y="0"/>
            <a:ext cx="6205728" cy="6858000"/>
            <a:chOff x="3864864" y="1688592"/>
            <a:chExt cx="5644896" cy="5169408"/>
          </a:xfrm>
        </p:grpSpPr>
        <p:sp>
          <p:nvSpPr>
            <p:cNvPr id="6" name="三角形 5"/>
            <p:cNvSpPr/>
            <p:nvPr/>
          </p:nvSpPr>
          <p:spPr>
            <a:xfrm>
              <a:off x="3864864" y="4273296"/>
              <a:ext cx="5644896" cy="258470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三角形 6"/>
            <p:cNvSpPr/>
            <p:nvPr/>
          </p:nvSpPr>
          <p:spPr>
            <a:xfrm rot="10800000">
              <a:off x="3864864" y="1688592"/>
              <a:ext cx="5644896" cy="258470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9" name="组 8"/>
          <p:cNvGrpSpPr/>
          <p:nvPr userDrawn="1"/>
        </p:nvGrpSpPr>
        <p:grpSpPr>
          <a:xfrm>
            <a:off x="4047744" y="-1"/>
            <a:ext cx="5279136" cy="6858000"/>
            <a:chOff x="3864864" y="1688592"/>
            <a:chExt cx="5644896" cy="5169408"/>
          </a:xfrm>
          <a:solidFill>
            <a:schemeClr val="bg1">
              <a:lumMod val="65000"/>
            </a:schemeClr>
          </a:solidFill>
        </p:grpSpPr>
        <p:sp>
          <p:nvSpPr>
            <p:cNvPr id="10" name="三角形 9"/>
            <p:cNvSpPr/>
            <p:nvPr/>
          </p:nvSpPr>
          <p:spPr>
            <a:xfrm>
              <a:off x="3864864" y="4273296"/>
              <a:ext cx="5644896" cy="258470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三角形 11"/>
            <p:cNvSpPr/>
            <p:nvPr/>
          </p:nvSpPr>
          <p:spPr>
            <a:xfrm rot="10800000">
              <a:off x="3864864" y="1688592"/>
              <a:ext cx="5644896" cy="258470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073781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内容页_5">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6"/>
          <p:cNvSpPr>
            <a:spLocks noGrp="1"/>
          </p:cNvSpPr>
          <p:nvPr>
            <p:ph type="body" sz="quarter" idx="12" hasCustomPrompt="1"/>
          </p:nvPr>
        </p:nvSpPr>
        <p:spPr>
          <a:xfrm>
            <a:off x="223541" y="561307"/>
            <a:ext cx="690857" cy="731613"/>
          </a:xfrm>
          <a:prstGeom prst="rect">
            <a:avLst/>
          </a:prstGeom>
        </p:spPr>
        <p:txBody>
          <a:bodyPr anchor="ctr"/>
          <a:lstStyle>
            <a:lvl1pPr marL="0" indent="0" algn="ctr">
              <a:lnSpc>
                <a:spcPct val="100000"/>
              </a:lnSpc>
              <a:buNone/>
              <a:defRPr sz="2800" b="1">
                <a:solidFill>
                  <a:schemeClr val="tx1">
                    <a:lumMod val="85000"/>
                    <a:lumOff val="1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0</a:t>
            </a:r>
            <a:endParaRPr kumimoji="1" lang="zh-CN" altLang="en-US" dirty="0"/>
          </a:p>
        </p:txBody>
      </p:sp>
      <p:cxnSp>
        <p:nvCxnSpPr>
          <p:cNvPr id="8" name="直接连接符 9"/>
          <p:cNvCxnSpPr/>
          <p:nvPr userDrawn="1"/>
        </p:nvCxnSpPr>
        <p:spPr>
          <a:xfrm>
            <a:off x="572115" y="1431878"/>
            <a:ext cx="0" cy="1773192"/>
          </a:xfrm>
          <a:prstGeom prst="line">
            <a:avLst/>
          </a:prstGeom>
          <a:noFill/>
          <a:ln w="6350" cap="flat" cmpd="sng" algn="ctr">
            <a:solidFill>
              <a:schemeClr val="tx1">
                <a:lumMod val="85000"/>
                <a:lumOff val="15000"/>
              </a:schemeClr>
            </a:solidFill>
            <a:prstDash val="solid"/>
            <a:miter lim="800000"/>
          </a:ln>
          <a:effectLst/>
        </p:spPr>
      </p:cxnSp>
      <p:sp>
        <p:nvSpPr>
          <p:cNvPr id="11" name="竖排文本占位符 10"/>
          <p:cNvSpPr>
            <a:spLocks noGrp="1"/>
          </p:cNvSpPr>
          <p:nvPr>
            <p:ph type="body" orient="vert" sz="quarter" idx="13"/>
          </p:nvPr>
        </p:nvSpPr>
        <p:spPr>
          <a:xfrm>
            <a:off x="293072" y="3344028"/>
            <a:ext cx="551794" cy="2982036"/>
          </a:xfrm>
          <a:prstGeom prst="rect">
            <a:avLst/>
          </a:prstGeom>
        </p:spPr>
        <p:txBody>
          <a:bodyPr vert="eaVert" anchor="ctr"/>
          <a:lstStyle>
            <a:lvl1pPr marL="0" indent="0">
              <a:lnSpc>
                <a:spcPct val="100000"/>
              </a:lnSpc>
              <a:buNone/>
              <a:defRPr sz="2000">
                <a:solidFill>
                  <a:schemeClr val="tx1">
                    <a:lumMod val="85000"/>
                    <a:lumOff val="15000"/>
                  </a:schemeClr>
                </a:solidFill>
                <a:latin typeface="Microsoft YaHei" charset="0"/>
                <a:ea typeface="Microsoft YaHei" charset="0"/>
                <a:cs typeface="Microsoft YaHei" charset="0"/>
              </a:defRPr>
            </a:lvl1pPr>
          </a:lstStyle>
          <a:p>
            <a:pPr lvl="0"/>
            <a:endParaRPr kumimoji="1" lang="zh-CN" altLang="en-US" dirty="0"/>
          </a:p>
        </p:txBody>
      </p:sp>
      <p:sp>
        <p:nvSpPr>
          <p:cNvPr id="10" name="图片占位符 9"/>
          <p:cNvSpPr>
            <a:spLocks noGrp="1"/>
          </p:cNvSpPr>
          <p:nvPr>
            <p:ph type="pic" sz="quarter" idx="14"/>
          </p:nvPr>
        </p:nvSpPr>
        <p:spPr>
          <a:xfrm>
            <a:off x="2097093" y="1117917"/>
            <a:ext cx="2401111" cy="2401111"/>
          </a:xfrm>
          <a:custGeom>
            <a:avLst/>
            <a:gdLst>
              <a:gd name="connsiteX0" fmla="*/ 1094573 w 2189146"/>
              <a:gd name="connsiteY0" fmla="*/ 0 h 2189146"/>
              <a:gd name="connsiteX1" fmla="*/ 2189146 w 2189146"/>
              <a:gd name="connsiteY1" fmla="*/ 1094573 h 2189146"/>
              <a:gd name="connsiteX2" fmla="*/ 1094573 w 2189146"/>
              <a:gd name="connsiteY2" fmla="*/ 2189146 h 2189146"/>
              <a:gd name="connsiteX3" fmla="*/ 0 w 2189146"/>
              <a:gd name="connsiteY3" fmla="*/ 1094573 h 2189146"/>
              <a:gd name="connsiteX4" fmla="*/ 1094573 w 2189146"/>
              <a:gd name="connsiteY4" fmla="*/ 0 h 218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146" h="2189146">
                <a:moveTo>
                  <a:pt x="1094573" y="0"/>
                </a:moveTo>
                <a:cubicBezTo>
                  <a:pt x="1699089" y="0"/>
                  <a:pt x="2189146" y="490057"/>
                  <a:pt x="2189146" y="1094573"/>
                </a:cubicBezTo>
                <a:cubicBezTo>
                  <a:pt x="2189146" y="1699089"/>
                  <a:pt x="1699089" y="2189146"/>
                  <a:pt x="1094573" y="2189146"/>
                </a:cubicBezTo>
                <a:cubicBezTo>
                  <a:pt x="490057" y="2189146"/>
                  <a:pt x="0" y="1699089"/>
                  <a:pt x="0" y="1094573"/>
                </a:cubicBezTo>
                <a:cubicBezTo>
                  <a:pt x="0" y="490057"/>
                  <a:pt x="490057" y="0"/>
                  <a:pt x="1094573" y="0"/>
                </a:cubicBezTo>
                <a:close/>
              </a:path>
            </a:pathLst>
          </a:custGeom>
          <a:noFill/>
          <a:ln>
            <a:solidFill>
              <a:schemeClr val="bg1">
                <a:lumMod val="50000"/>
              </a:schemeClr>
            </a:solidFill>
          </a:ln>
        </p:spPr>
        <p:txBody>
          <a:bodyPr wrap="square">
            <a:noAutofit/>
          </a:bodyPr>
          <a:lstStyle>
            <a:lvl1pPr>
              <a:defRPr sz="1800">
                <a:latin typeface="Microsoft YaHei" charset="0"/>
                <a:ea typeface="Microsoft YaHei" charset="0"/>
                <a:cs typeface="Microsoft YaHei" charset="0"/>
              </a:defRPr>
            </a:lvl1pPr>
          </a:lstStyle>
          <a:p>
            <a:endParaRPr kumimoji="1" lang="zh-CN" altLang="en-US" dirty="0"/>
          </a:p>
        </p:txBody>
      </p:sp>
      <p:sp>
        <p:nvSpPr>
          <p:cNvPr id="12" name="图片占位符 11"/>
          <p:cNvSpPr>
            <a:spLocks noGrp="1"/>
          </p:cNvSpPr>
          <p:nvPr>
            <p:ph type="pic" sz="quarter" idx="15"/>
          </p:nvPr>
        </p:nvSpPr>
        <p:spPr>
          <a:xfrm>
            <a:off x="5459002" y="1117917"/>
            <a:ext cx="2401111" cy="2401111"/>
          </a:xfrm>
          <a:custGeom>
            <a:avLst/>
            <a:gdLst>
              <a:gd name="connsiteX0" fmla="*/ 1094573 w 2189146"/>
              <a:gd name="connsiteY0" fmla="*/ 0 h 2189146"/>
              <a:gd name="connsiteX1" fmla="*/ 2189146 w 2189146"/>
              <a:gd name="connsiteY1" fmla="*/ 1094573 h 2189146"/>
              <a:gd name="connsiteX2" fmla="*/ 1094573 w 2189146"/>
              <a:gd name="connsiteY2" fmla="*/ 2189146 h 2189146"/>
              <a:gd name="connsiteX3" fmla="*/ 0 w 2189146"/>
              <a:gd name="connsiteY3" fmla="*/ 1094573 h 2189146"/>
              <a:gd name="connsiteX4" fmla="*/ 1094573 w 2189146"/>
              <a:gd name="connsiteY4" fmla="*/ 0 h 218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146" h="2189146">
                <a:moveTo>
                  <a:pt x="1094573" y="0"/>
                </a:moveTo>
                <a:cubicBezTo>
                  <a:pt x="1699089" y="0"/>
                  <a:pt x="2189146" y="490057"/>
                  <a:pt x="2189146" y="1094573"/>
                </a:cubicBezTo>
                <a:cubicBezTo>
                  <a:pt x="2189146" y="1699089"/>
                  <a:pt x="1699089" y="2189146"/>
                  <a:pt x="1094573" y="2189146"/>
                </a:cubicBezTo>
                <a:cubicBezTo>
                  <a:pt x="490057" y="2189146"/>
                  <a:pt x="0" y="1699089"/>
                  <a:pt x="0" y="1094573"/>
                </a:cubicBezTo>
                <a:cubicBezTo>
                  <a:pt x="0" y="490057"/>
                  <a:pt x="490057" y="0"/>
                  <a:pt x="1094573" y="0"/>
                </a:cubicBezTo>
                <a:close/>
              </a:path>
            </a:pathLst>
          </a:custGeom>
          <a:noFill/>
          <a:ln>
            <a:solidFill>
              <a:schemeClr val="bg1">
                <a:lumMod val="50000"/>
              </a:schemeClr>
            </a:solidFill>
          </a:ln>
        </p:spPr>
        <p:txBody>
          <a:bodyPr wrap="square">
            <a:noAutofit/>
          </a:bodyPr>
          <a:lstStyle>
            <a:lvl1pPr>
              <a:defRPr sz="1800">
                <a:latin typeface="Microsoft YaHei" charset="0"/>
                <a:ea typeface="Microsoft YaHei" charset="0"/>
                <a:cs typeface="Microsoft YaHei" charset="0"/>
              </a:defRPr>
            </a:lvl1pPr>
          </a:lstStyle>
          <a:p>
            <a:endParaRPr kumimoji="1" lang="zh-CN" altLang="en-US"/>
          </a:p>
        </p:txBody>
      </p:sp>
      <p:sp>
        <p:nvSpPr>
          <p:cNvPr id="13" name="图片占位符 12"/>
          <p:cNvSpPr>
            <a:spLocks noGrp="1"/>
          </p:cNvSpPr>
          <p:nvPr>
            <p:ph type="pic" sz="quarter" idx="16"/>
          </p:nvPr>
        </p:nvSpPr>
        <p:spPr>
          <a:xfrm>
            <a:off x="8820912" y="1117917"/>
            <a:ext cx="2401111" cy="2401111"/>
          </a:xfrm>
          <a:custGeom>
            <a:avLst/>
            <a:gdLst>
              <a:gd name="connsiteX0" fmla="*/ 1094573 w 2189146"/>
              <a:gd name="connsiteY0" fmla="*/ 0 h 2189146"/>
              <a:gd name="connsiteX1" fmla="*/ 2189146 w 2189146"/>
              <a:gd name="connsiteY1" fmla="*/ 1094573 h 2189146"/>
              <a:gd name="connsiteX2" fmla="*/ 1094573 w 2189146"/>
              <a:gd name="connsiteY2" fmla="*/ 2189146 h 2189146"/>
              <a:gd name="connsiteX3" fmla="*/ 0 w 2189146"/>
              <a:gd name="connsiteY3" fmla="*/ 1094573 h 2189146"/>
              <a:gd name="connsiteX4" fmla="*/ 1094573 w 2189146"/>
              <a:gd name="connsiteY4" fmla="*/ 0 h 218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146" h="2189146">
                <a:moveTo>
                  <a:pt x="1094573" y="0"/>
                </a:moveTo>
                <a:cubicBezTo>
                  <a:pt x="1699089" y="0"/>
                  <a:pt x="2189146" y="490057"/>
                  <a:pt x="2189146" y="1094573"/>
                </a:cubicBezTo>
                <a:cubicBezTo>
                  <a:pt x="2189146" y="1699089"/>
                  <a:pt x="1699089" y="2189146"/>
                  <a:pt x="1094573" y="2189146"/>
                </a:cubicBezTo>
                <a:cubicBezTo>
                  <a:pt x="490057" y="2189146"/>
                  <a:pt x="0" y="1699089"/>
                  <a:pt x="0" y="1094573"/>
                </a:cubicBezTo>
                <a:cubicBezTo>
                  <a:pt x="0" y="490057"/>
                  <a:pt x="490057" y="0"/>
                  <a:pt x="1094573" y="0"/>
                </a:cubicBezTo>
                <a:close/>
              </a:path>
            </a:pathLst>
          </a:custGeom>
          <a:noFill/>
          <a:ln>
            <a:solidFill>
              <a:schemeClr val="bg1">
                <a:lumMod val="50000"/>
              </a:schemeClr>
            </a:solidFill>
          </a:ln>
        </p:spPr>
        <p:txBody>
          <a:bodyPr wrap="square">
            <a:noAutofit/>
          </a:bodyPr>
          <a:lstStyle>
            <a:lvl1pPr>
              <a:defRPr sz="1800">
                <a:latin typeface="Microsoft YaHei" charset="0"/>
                <a:ea typeface="Microsoft YaHei" charset="0"/>
                <a:cs typeface="Microsoft YaHei" charset="0"/>
              </a:defRPr>
            </a:lvl1pPr>
          </a:lstStyle>
          <a:p>
            <a:endParaRPr kumimoji="1" lang="zh-CN" altLang="en-US"/>
          </a:p>
        </p:txBody>
      </p:sp>
    </p:spTree>
    <p:extLst>
      <p:ext uri="{BB962C8B-B14F-4D97-AF65-F5344CB8AC3E}">
        <p14:creationId xmlns:p14="http://schemas.microsoft.com/office/powerpoint/2010/main" val="2101745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2" r:id="rId1"/>
    <p:sldLayoutId id="2147483694" r:id="rId2"/>
    <p:sldLayoutId id="2147483693" r:id="rId3"/>
    <p:sldLayoutId id="2147483692" r:id="rId4"/>
    <p:sldLayoutId id="2147483683" r:id="rId5"/>
    <p:sldLayoutId id="2147483685" r:id="rId6"/>
    <p:sldLayoutId id="2147483686" r:id="rId7"/>
    <p:sldLayoutId id="2147483690" r:id="rId8"/>
    <p:sldLayoutId id="2147483699" r:id="rId9"/>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0" r:id="rId5"/>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png"/><Relationship Id="rId3" Type="http://schemas.openxmlformats.org/officeDocument/2006/relationships/slideLayout" Target="../slideLayouts/slideLayout7.xml"/><Relationship Id="rId7" Type="http://schemas.openxmlformats.org/officeDocument/2006/relationships/image" Target="../media/image14.jpg"/><Relationship Id="rId12" Type="http://schemas.openxmlformats.org/officeDocument/2006/relationships/image" Target="../media/image19.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g"/><Relationship Id="rId10" Type="http://schemas.openxmlformats.org/officeDocument/2006/relationships/image" Target="../media/image17.jpg"/><Relationship Id="rId4" Type="http://schemas.openxmlformats.org/officeDocument/2006/relationships/notesSlide" Target="../notesSlides/notesSlide4.xml"/><Relationship Id="rId9" Type="http://schemas.openxmlformats.org/officeDocument/2006/relationships/image" Target="../media/image1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docs.python.org/zh-cn/3/whatsnew/3.9.html" TargetMode="External"/><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hyperlink" Target="https://www.numpy.org.cn/" TargetMode="External"/><Relationship Id="rId4" Type="http://schemas.openxmlformats.org/officeDocument/2006/relationships/hyperlink" Target="https://opencv.or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镜头切换检测</a:t>
            </a:r>
          </a:p>
        </p:txBody>
      </p:sp>
      <p:sp>
        <p:nvSpPr>
          <p:cNvPr id="3" name="文本占位符 2"/>
          <p:cNvSpPr>
            <a:spLocks noGrp="1"/>
          </p:cNvSpPr>
          <p:nvPr>
            <p:ph type="body" sz="quarter" idx="11"/>
          </p:nvPr>
        </p:nvSpPr>
        <p:spPr/>
        <p:txBody>
          <a:bodyPr/>
          <a:lstStyle/>
          <a:p>
            <a:r>
              <a:rPr lang="en-US" altLang="zh-CN" dirty="0"/>
              <a:t>TUTORED BY </a:t>
            </a:r>
            <a:r>
              <a:rPr lang="zh-CN" altLang="en-US" dirty="0"/>
              <a:t>杨洋</a:t>
            </a:r>
            <a:endParaRPr lang="en-US" altLang="zh-CN" dirty="0"/>
          </a:p>
        </p:txBody>
      </p:sp>
      <p:sp>
        <p:nvSpPr>
          <p:cNvPr id="4" name="文本占位符 3"/>
          <p:cNvSpPr>
            <a:spLocks noGrp="1"/>
          </p:cNvSpPr>
          <p:nvPr>
            <p:ph type="body" sz="quarter" idx="12"/>
          </p:nvPr>
        </p:nvSpPr>
        <p:spPr/>
        <p:txBody>
          <a:bodyPr/>
          <a:lstStyle/>
          <a:p>
            <a:r>
              <a:rPr lang="en-US" altLang="zh-CN" dirty="0"/>
              <a:t>PRESENTED BY </a:t>
            </a:r>
            <a:r>
              <a:rPr lang="zh-CN" altLang="en-US" dirty="0"/>
              <a:t>汪辉 </a:t>
            </a:r>
            <a:r>
              <a:rPr lang="en-US" altLang="zh-CN" dirty="0"/>
              <a:t>3190105609</a:t>
            </a:r>
          </a:p>
        </p:txBody>
      </p:sp>
      <p:sp>
        <p:nvSpPr>
          <p:cNvPr id="5" name="文本框 4">
            <a:extLst>
              <a:ext uri="{FF2B5EF4-FFF2-40B4-BE49-F238E27FC236}">
                <a16:creationId xmlns:a16="http://schemas.microsoft.com/office/drawing/2014/main" id="{3881B55F-AEB6-4BDA-9440-FE4B10C276A4}"/>
              </a:ext>
            </a:extLst>
          </p:cNvPr>
          <p:cNvSpPr txBox="1"/>
          <p:nvPr/>
        </p:nvSpPr>
        <p:spPr>
          <a:xfrm>
            <a:off x="10095572" y="1416051"/>
            <a:ext cx="1471960" cy="381258"/>
          </a:xfrm>
          <a:prstGeom prst="rect">
            <a:avLst/>
          </a:prstGeom>
          <a:noFill/>
        </p:spPr>
        <p:txBody>
          <a:bodyPr wrap="square" rtlCol="0">
            <a:spAutoFit/>
          </a:bodyPr>
          <a:lstStyle/>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2021/12/31</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929629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5</a:t>
            </a:r>
            <a:endParaRPr kumimoji="1" lang="zh-CN" altLang="en-US" dirty="0"/>
          </a:p>
        </p:txBody>
      </p:sp>
      <p:sp>
        <p:nvSpPr>
          <p:cNvPr id="3" name="竖排文本占位符 2"/>
          <p:cNvSpPr>
            <a:spLocks noGrp="1"/>
          </p:cNvSpPr>
          <p:nvPr>
            <p:ph type="body" orient="vert" sz="quarter" idx="13"/>
          </p:nvPr>
        </p:nvSpPr>
        <p:spPr/>
        <p:txBody>
          <a:bodyPr/>
          <a:lstStyle/>
          <a:p>
            <a:r>
              <a:rPr kumimoji="1" lang="zh-CN" altLang="en-US" dirty="0"/>
              <a:t>实验结果</a:t>
            </a:r>
          </a:p>
        </p:txBody>
      </p:sp>
      <p:graphicFrame>
        <p:nvGraphicFramePr>
          <p:cNvPr id="7" name="表格 6"/>
          <p:cNvGraphicFramePr>
            <a:graphicFrameLocks noGrp="1"/>
          </p:cNvGraphicFramePr>
          <p:nvPr>
            <p:extLst>
              <p:ext uri="{D42A27DB-BD31-4B8C-83A1-F6EECF244321}">
                <p14:modId xmlns:p14="http://schemas.microsoft.com/office/powerpoint/2010/main" val="2406284298"/>
              </p:ext>
            </p:extLst>
          </p:nvPr>
        </p:nvGraphicFramePr>
        <p:xfrm>
          <a:off x="1890653" y="1365537"/>
          <a:ext cx="9132950" cy="2946399"/>
        </p:xfrm>
        <a:graphic>
          <a:graphicData uri="http://schemas.openxmlformats.org/drawingml/2006/table">
            <a:tbl>
              <a:tblPr firstRow="1" bandRow="1">
                <a:tableStyleId>{5C22544A-7EE6-4342-B048-85BDC9FD1C3A}</a:tableStyleId>
              </a:tblPr>
              <a:tblGrid>
                <a:gridCol w="1826590">
                  <a:extLst>
                    <a:ext uri="{9D8B030D-6E8A-4147-A177-3AD203B41FA5}">
                      <a16:colId xmlns:a16="http://schemas.microsoft.com/office/drawing/2014/main" val="14830518"/>
                    </a:ext>
                  </a:extLst>
                </a:gridCol>
                <a:gridCol w="1826590">
                  <a:extLst>
                    <a:ext uri="{9D8B030D-6E8A-4147-A177-3AD203B41FA5}">
                      <a16:colId xmlns:a16="http://schemas.microsoft.com/office/drawing/2014/main" val="1306310516"/>
                    </a:ext>
                  </a:extLst>
                </a:gridCol>
                <a:gridCol w="1826590">
                  <a:extLst>
                    <a:ext uri="{9D8B030D-6E8A-4147-A177-3AD203B41FA5}">
                      <a16:colId xmlns:a16="http://schemas.microsoft.com/office/drawing/2014/main" val="764643663"/>
                    </a:ext>
                  </a:extLst>
                </a:gridCol>
                <a:gridCol w="1826590">
                  <a:extLst>
                    <a:ext uri="{9D8B030D-6E8A-4147-A177-3AD203B41FA5}">
                      <a16:colId xmlns:a16="http://schemas.microsoft.com/office/drawing/2014/main" val="395337221"/>
                    </a:ext>
                  </a:extLst>
                </a:gridCol>
                <a:gridCol w="1826590">
                  <a:extLst>
                    <a:ext uri="{9D8B030D-6E8A-4147-A177-3AD203B41FA5}">
                      <a16:colId xmlns:a16="http://schemas.microsoft.com/office/drawing/2014/main" val="3835576740"/>
                    </a:ext>
                  </a:extLst>
                </a:gridCol>
              </a:tblGrid>
              <a:tr h="1053427">
                <a:tc>
                  <a:txBody>
                    <a:bodyPr/>
                    <a:lstStyle/>
                    <a:p>
                      <a:pPr algn="ctr"/>
                      <a:r>
                        <a:rPr lang="en-US" altLang="zh-CN" sz="1400" b="0" dirty="0">
                          <a:solidFill>
                            <a:schemeClr val="tx1">
                              <a:lumMod val="85000"/>
                              <a:lumOff val="15000"/>
                            </a:schemeClr>
                          </a:solidFill>
                          <a:latin typeface="+mn-lt"/>
                        </a:rPr>
                        <a:t>%</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28575" cap="flat" cmpd="sng" algn="ctr">
                      <a:solidFill>
                        <a:schemeClr val="tx1">
                          <a:lumMod val="65000"/>
                          <a:lumOff val="35000"/>
                        </a:schemeClr>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Precision</a:t>
                      </a:r>
                    </a:p>
                  </a:txBody>
                  <a:tcPr marL="85620" marR="85620" marT="42810" marB="42810" anchor="ctr">
                    <a:lnL w="12700" cmpd="sng">
                      <a:noFill/>
                    </a:lnL>
                    <a:lnR w="12700" cmpd="sng">
                      <a:noFill/>
                    </a:lnR>
                    <a:lnT w="28575" cap="flat" cmpd="sng" algn="ctr">
                      <a:solidFill>
                        <a:schemeClr val="tx1">
                          <a:lumMod val="65000"/>
                          <a:lumOff val="3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Recall</a:t>
                      </a:r>
                    </a:p>
                  </a:txBody>
                  <a:tcPr marL="85620" marR="85620" marT="42810" marB="42810" anchor="ctr">
                    <a:lnL w="12700" cmpd="sng">
                      <a:noFill/>
                    </a:lnL>
                    <a:lnR w="12700" cmpd="sng">
                      <a:noFill/>
                    </a:lnR>
                    <a:lnT w="28575" cap="flat" cmpd="sng" algn="ctr">
                      <a:solidFill>
                        <a:schemeClr val="tx1">
                          <a:lumMod val="65000"/>
                          <a:lumOff val="3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Sum</a:t>
                      </a:r>
                    </a:p>
                  </a:txBody>
                  <a:tcPr marL="85620" marR="85620" marT="42810" marB="42810" anchor="ctr">
                    <a:lnL w="12700" cmpd="sng">
                      <a:noFill/>
                    </a:lnL>
                    <a:lnR w="12700" cmpd="sng">
                      <a:noFill/>
                    </a:lnR>
                    <a:lnT w="28575" cap="flat" cmpd="sng" algn="ctr">
                      <a:solidFill>
                        <a:schemeClr val="tx1">
                          <a:lumMod val="65000"/>
                          <a:lumOff val="3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Threshold</a:t>
                      </a:r>
                    </a:p>
                  </a:txBody>
                  <a:tcPr marL="85620" marR="85620" marT="42810" marB="42810" anchor="ctr">
                    <a:lnL w="12700" cmpd="sng">
                      <a:noFill/>
                    </a:lnL>
                    <a:lnR w="12700" cmpd="sng">
                      <a:noFill/>
                    </a:lnR>
                    <a:lnT w="28575" cap="flat" cmpd="sng" algn="ctr">
                      <a:solidFill>
                        <a:schemeClr val="tx1">
                          <a:lumMod val="65000"/>
                          <a:lumOff val="3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8566470"/>
                  </a:ext>
                </a:extLst>
              </a:tr>
              <a:tr h="473243">
                <a:tc>
                  <a:txBody>
                    <a:bodyPr/>
                    <a:lstStyle/>
                    <a:p>
                      <a:pPr algn="l"/>
                      <a:r>
                        <a:rPr lang="en-US" altLang="zh-CN" sz="1400" b="0" dirty="0">
                          <a:solidFill>
                            <a:schemeClr val="tx1">
                              <a:lumMod val="85000"/>
                              <a:lumOff val="15000"/>
                            </a:schemeClr>
                          </a:solidFill>
                          <a:latin typeface="+mn-lt"/>
                        </a:rPr>
                        <a:t>AFD</a:t>
                      </a:r>
                    </a:p>
                  </a:txBody>
                  <a:tcPr marL="85620" marR="85620" marT="42810" marB="4281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57.47</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57.47</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114.94</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13</a:t>
                      </a:r>
                      <a:r>
                        <a:rPr lang="zh-CN" altLang="en-US" sz="1400" b="0" dirty="0">
                          <a:solidFill>
                            <a:schemeClr val="tx1">
                              <a:lumMod val="85000"/>
                              <a:lumOff val="15000"/>
                            </a:schemeClr>
                          </a:solidFill>
                          <a:latin typeface="+mn-lt"/>
                        </a:rPr>
                        <a:t>*</a:t>
                      </a:r>
                      <a:r>
                        <a:rPr lang="en-US" altLang="zh-CN" sz="1400" b="0" dirty="0">
                          <a:solidFill>
                            <a:schemeClr val="tx1">
                              <a:lumMod val="85000"/>
                              <a:lumOff val="15000"/>
                            </a:schemeClr>
                          </a:solidFill>
                          <a:latin typeface="+mn-lt"/>
                        </a:rPr>
                        <a:t>1e5</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7475679"/>
                  </a:ext>
                </a:extLst>
              </a:tr>
              <a:tr h="473243">
                <a:tc>
                  <a:txBody>
                    <a:bodyPr/>
                    <a:lstStyle/>
                    <a:p>
                      <a:pPr marL="0" marR="0" indent="0" algn="l" defTabSz="1162020" rtl="0" eaLnBrk="1" fontAlgn="auto" latinLnBrk="0" hangingPunct="1">
                        <a:lnSpc>
                          <a:spcPct val="100000"/>
                        </a:lnSpc>
                        <a:spcBef>
                          <a:spcPts val="0"/>
                        </a:spcBef>
                        <a:spcAft>
                          <a:spcPts val="0"/>
                        </a:spcAft>
                        <a:buClrTx/>
                        <a:buSzTx/>
                        <a:buFontTx/>
                        <a:buNone/>
                        <a:tabLst/>
                        <a:defRPr/>
                      </a:pPr>
                      <a:r>
                        <a:rPr lang="en-US" altLang="zh-CN" sz="1400" b="0" dirty="0">
                          <a:solidFill>
                            <a:schemeClr val="tx1">
                              <a:lumMod val="85000"/>
                              <a:lumOff val="15000"/>
                            </a:schemeClr>
                          </a:solidFill>
                          <a:latin typeface="+mn-lt"/>
                          <a:cs typeface="Segoe UI Light" pitchFamily="34" charset="0"/>
                        </a:rPr>
                        <a:t>IPD</a:t>
                      </a:r>
                    </a:p>
                  </a:txBody>
                  <a:tcPr marL="85620" marR="85620" marT="42810" marB="4281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33.33</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59.77</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93.1</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10</a:t>
                      </a:r>
                      <a:r>
                        <a:rPr lang="zh-CN" altLang="en-US" sz="1400" b="0" dirty="0">
                          <a:solidFill>
                            <a:schemeClr val="tx1">
                              <a:lumMod val="85000"/>
                              <a:lumOff val="15000"/>
                            </a:schemeClr>
                          </a:solidFill>
                          <a:latin typeface="+mn-lt"/>
                        </a:rPr>
                        <a:t>*</a:t>
                      </a:r>
                      <a:r>
                        <a:rPr lang="en-US" altLang="zh-CN" sz="1400" b="0" dirty="0">
                          <a:solidFill>
                            <a:schemeClr val="tx1">
                              <a:lumMod val="85000"/>
                              <a:lumOff val="15000"/>
                            </a:schemeClr>
                          </a:solidFill>
                          <a:latin typeface="+mn-lt"/>
                        </a:rPr>
                        <a:t>1e5</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0837829"/>
                  </a:ext>
                </a:extLst>
              </a:tr>
              <a:tr h="473243">
                <a:tc>
                  <a:txBody>
                    <a:bodyPr/>
                    <a:lstStyle/>
                    <a:p>
                      <a:pPr marL="0" marR="0" indent="0" algn="l" defTabSz="1162020" rtl="0" eaLnBrk="1" fontAlgn="auto" latinLnBrk="0" hangingPunct="1">
                        <a:lnSpc>
                          <a:spcPct val="100000"/>
                        </a:lnSpc>
                        <a:spcBef>
                          <a:spcPts val="0"/>
                        </a:spcBef>
                        <a:spcAft>
                          <a:spcPts val="0"/>
                        </a:spcAft>
                        <a:buClrTx/>
                        <a:buSzTx/>
                        <a:buFontTx/>
                        <a:buNone/>
                        <a:tabLst/>
                        <a:defRPr/>
                      </a:pPr>
                      <a:r>
                        <a:rPr lang="en-US" altLang="zh-CN" sz="1400" b="0" dirty="0">
                          <a:solidFill>
                            <a:schemeClr val="tx1">
                              <a:lumMod val="85000"/>
                              <a:lumOff val="15000"/>
                            </a:schemeClr>
                          </a:solidFill>
                          <a:latin typeface="+mn-lt"/>
                          <a:cs typeface="Segoe UI Light" pitchFamily="34" charset="0"/>
                        </a:rPr>
                        <a:t>Hash-D</a:t>
                      </a:r>
                    </a:p>
                  </a:txBody>
                  <a:tcPr marL="85620" marR="85620" marT="42810" marB="4281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68.93</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81.61</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150.54</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360</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16858"/>
                  </a:ext>
                </a:extLst>
              </a:tr>
              <a:tr h="473243">
                <a:tc>
                  <a:txBody>
                    <a:bodyPr/>
                    <a:lstStyle/>
                    <a:p>
                      <a:pPr marL="0" marR="0" indent="0" algn="l" defTabSz="1162020" rtl="0" eaLnBrk="1" fontAlgn="auto" latinLnBrk="0" hangingPunct="1">
                        <a:lnSpc>
                          <a:spcPct val="100000"/>
                        </a:lnSpc>
                        <a:spcBef>
                          <a:spcPts val="0"/>
                        </a:spcBef>
                        <a:spcAft>
                          <a:spcPts val="0"/>
                        </a:spcAft>
                        <a:buClrTx/>
                        <a:buSzTx/>
                        <a:buFontTx/>
                        <a:buNone/>
                        <a:tabLst/>
                        <a:defRPr/>
                      </a:pPr>
                      <a:r>
                        <a:rPr lang="en-US" altLang="zh-CN" sz="1400" b="0" dirty="0">
                          <a:solidFill>
                            <a:schemeClr val="tx1">
                              <a:lumMod val="85000"/>
                              <a:lumOff val="15000"/>
                            </a:schemeClr>
                          </a:solidFill>
                          <a:latin typeface="+mn-lt"/>
                          <a:cs typeface="Segoe UI Light" pitchFamily="34" charset="0"/>
                        </a:rPr>
                        <a:t>Hamming-D</a:t>
                      </a:r>
                    </a:p>
                  </a:txBody>
                  <a:tcPr marL="85620" marR="85620" marT="42810" marB="4281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75.00</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75.86</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150.86</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80</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9081677"/>
                  </a:ext>
                </a:extLst>
              </a:tr>
            </a:tbl>
          </a:graphicData>
        </a:graphic>
      </p:graphicFrame>
      <p:sp>
        <p:nvSpPr>
          <p:cNvPr id="10" name="矩形 9"/>
          <p:cNvSpPr/>
          <p:nvPr/>
        </p:nvSpPr>
        <p:spPr>
          <a:xfrm>
            <a:off x="1865825" y="4821647"/>
            <a:ext cx="4145509" cy="523220"/>
          </a:xfrm>
          <a:prstGeom prst="rect">
            <a:avLst/>
          </a:prstGeom>
        </p:spPr>
        <p:txBody>
          <a:bodyPr wrap="square">
            <a:spAutoFit/>
          </a:bodyPr>
          <a:lstStyle/>
          <a:p>
            <a:r>
              <a:rPr lang="zh-CN" altLang="en-US" sz="2800" b="1" dirty="0">
                <a:solidFill>
                  <a:schemeClr val="tx1">
                    <a:lumMod val="85000"/>
                    <a:lumOff val="15000"/>
                  </a:schemeClr>
                </a:solidFill>
                <a:latin typeface="微软雅黑"/>
                <a:ea typeface="微软雅黑"/>
              </a:rPr>
              <a:t>「各算法的表现」</a:t>
            </a:r>
          </a:p>
        </p:txBody>
      </p:sp>
      <p:sp>
        <p:nvSpPr>
          <p:cNvPr id="11" name="矩形 10"/>
          <p:cNvSpPr/>
          <p:nvPr/>
        </p:nvSpPr>
        <p:spPr>
          <a:xfrm>
            <a:off x="2040467" y="5333157"/>
            <a:ext cx="9093199" cy="308995"/>
          </a:xfrm>
          <a:prstGeom prst="rect">
            <a:avLst/>
          </a:prstGeom>
        </p:spPr>
        <p:txBody>
          <a:bodyPr wrap="square">
            <a:spAutoFit/>
          </a:bodyPr>
          <a:lstStyle/>
          <a:p>
            <a:pPr>
              <a:lnSpc>
                <a:spcPct val="130000"/>
              </a:lnSpc>
            </a:pPr>
            <a:r>
              <a:rPr lang="zh-CN" altLang="en-US" sz="1200" dirty="0">
                <a:solidFill>
                  <a:schemeClr val="bg1">
                    <a:lumMod val="50000"/>
                  </a:schemeClr>
                </a:solidFill>
                <a:latin typeface="微软雅黑" charset="0"/>
                <a:ea typeface="微软雅黑" charset="0"/>
              </a:rPr>
              <a:t>在四种算法分别相对最优的阈值下的表现</a:t>
            </a:r>
            <a:endParaRPr lang="zh-CN" altLang="en-US" sz="1200" dirty="0">
              <a:solidFill>
                <a:schemeClr val="bg1">
                  <a:lumMod val="50000"/>
                </a:schemeClr>
              </a:solidFill>
              <a:ea typeface="微软雅黑"/>
            </a:endParaRPr>
          </a:p>
        </p:txBody>
      </p:sp>
    </p:spTree>
    <p:extLst>
      <p:ext uri="{BB962C8B-B14F-4D97-AF65-F5344CB8AC3E}">
        <p14:creationId xmlns:p14="http://schemas.microsoft.com/office/powerpoint/2010/main" val="46185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5</a:t>
            </a:r>
            <a:endParaRPr kumimoji="1" lang="zh-CN" altLang="en-US" dirty="0"/>
          </a:p>
        </p:txBody>
      </p:sp>
      <p:sp>
        <p:nvSpPr>
          <p:cNvPr id="3" name="竖排文本占位符 2"/>
          <p:cNvSpPr>
            <a:spLocks noGrp="1"/>
          </p:cNvSpPr>
          <p:nvPr>
            <p:ph type="body" orient="vert" sz="quarter" idx="13"/>
          </p:nvPr>
        </p:nvSpPr>
        <p:spPr/>
        <p:txBody>
          <a:bodyPr/>
          <a:lstStyle/>
          <a:p>
            <a:r>
              <a:rPr kumimoji="1" lang="zh-CN" altLang="en-US" dirty="0"/>
              <a:t>实验结果</a:t>
            </a:r>
          </a:p>
        </p:txBody>
      </p:sp>
      <p:graphicFrame>
        <p:nvGraphicFramePr>
          <p:cNvPr id="59" name="图表 58"/>
          <p:cNvGraphicFramePr/>
          <p:nvPr>
            <p:extLst>
              <p:ext uri="{D42A27DB-BD31-4B8C-83A1-F6EECF244321}">
                <p14:modId xmlns:p14="http://schemas.microsoft.com/office/powerpoint/2010/main" val="3219093013"/>
              </p:ext>
            </p:extLst>
          </p:nvPr>
        </p:nvGraphicFramePr>
        <p:xfrm>
          <a:off x="2031999" y="968086"/>
          <a:ext cx="9101667" cy="3085742"/>
        </p:xfrm>
        <a:graphic>
          <a:graphicData uri="http://schemas.openxmlformats.org/drawingml/2006/chart">
            <c:chart xmlns:c="http://schemas.openxmlformats.org/drawingml/2006/chart" xmlns:r="http://schemas.openxmlformats.org/officeDocument/2006/relationships" r:id="rId3"/>
          </a:graphicData>
        </a:graphic>
      </p:graphicFrame>
      <p:sp>
        <p:nvSpPr>
          <p:cNvPr id="60" name="矩形 59"/>
          <p:cNvSpPr/>
          <p:nvPr/>
        </p:nvSpPr>
        <p:spPr>
          <a:xfrm>
            <a:off x="1865825" y="4309583"/>
            <a:ext cx="4145509" cy="523220"/>
          </a:xfrm>
          <a:prstGeom prst="rect">
            <a:avLst/>
          </a:prstGeom>
        </p:spPr>
        <p:txBody>
          <a:bodyPr wrap="square">
            <a:spAutoFit/>
          </a:bodyPr>
          <a:lstStyle/>
          <a:p>
            <a:r>
              <a:rPr lang="zh-CN" altLang="en-US" sz="2800" b="1" dirty="0">
                <a:solidFill>
                  <a:schemeClr val="tx1">
                    <a:lumMod val="85000"/>
                    <a:lumOff val="15000"/>
                  </a:schemeClr>
                </a:solidFill>
                <a:latin typeface="微软雅黑"/>
                <a:ea typeface="微软雅黑"/>
              </a:rPr>
              <a:t>「直观比较」</a:t>
            </a:r>
          </a:p>
        </p:txBody>
      </p:sp>
      <p:sp>
        <p:nvSpPr>
          <p:cNvPr id="61" name="矩形 60"/>
          <p:cNvSpPr/>
          <p:nvPr/>
        </p:nvSpPr>
        <p:spPr>
          <a:xfrm>
            <a:off x="2040467" y="4821093"/>
            <a:ext cx="9093199" cy="549061"/>
          </a:xfrm>
          <a:prstGeom prst="rect">
            <a:avLst/>
          </a:prstGeom>
        </p:spPr>
        <p:txBody>
          <a:bodyPr wrap="square">
            <a:spAutoFit/>
          </a:bodyPr>
          <a:lstStyle/>
          <a:p>
            <a:pPr>
              <a:lnSpc>
                <a:spcPct val="130000"/>
              </a:lnSpc>
            </a:pPr>
            <a:r>
              <a:rPr lang="zh-CN" altLang="en-US" sz="1200" dirty="0">
                <a:solidFill>
                  <a:schemeClr val="bg1">
                    <a:lumMod val="50000"/>
                  </a:schemeClr>
                </a:solidFill>
                <a:latin typeface="微软雅黑" charset="0"/>
                <a:ea typeface="微软雅黑" charset="0"/>
              </a:rPr>
              <a:t>算法的表现随实现时设定的阈值而变化。</a:t>
            </a:r>
            <a:endParaRPr lang="en-US" altLang="zh-CN" sz="1200" dirty="0">
              <a:solidFill>
                <a:schemeClr val="bg1">
                  <a:lumMod val="50000"/>
                </a:schemeClr>
              </a:solidFill>
              <a:latin typeface="微软雅黑" charset="0"/>
              <a:ea typeface="微软雅黑" charset="0"/>
            </a:endParaRPr>
          </a:p>
          <a:p>
            <a:pPr>
              <a:lnSpc>
                <a:spcPct val="130000"/>
              </a:lnSpc>
            </a:pPr>
            <a:r>
              <a:rPr lang="zh-CN" altLang="en-US" sz="1200" dirty="0">
                <a:solidFill>
                  <a:schemeClr val="bg1">
                    <a:lumMod val="50000"/>
                  </a:schemeClr>
                </a:solidFill>
                <a:latin typeface="微软雅黑" charset="0"/>
                <a:ea typeface="微软雅黑" charset="0"/>
              </a:rPr>
              <a:t>阈值越高，</a:t>
            </a:r>
            <a:r>
              <a:rPr lang="en-US" altLang="zh-CN" sz="1200" dirty="0">
                <a:solidFill>
                  <a:schemeClr val="bg1">
                    <a:lumMod val="50000"/>
                  </a:schemeClr>
                </a:solidFill>
                <a:latin typeface="微软雅黑" charset="0"/>
                <a:ea typeface="微软雅黑" charset="0"/>
              </a:rPr>
              <a:t>Precision</a:t>
            </a:r>
            <a:r>
              <a:rPr lang="zh-CN" altLang="en-US" sz="1200" dirty="0">
                <a:solidFill>
                  <a:schemeClr val="bg1">
                    <a:lumMod val="50000"/>
                  </a:schemeClr>
                </a:solidFill>
                <a:latin typeface="微软雅黑" charset="0"/>
                <a:ea typeface="微软雅黑" charset="0"/>
              </a:rPr>
              <a:t>越大，</a:t>
            </a:r>
            <a:r>
              <a:rPr lang="en-US" altLang="zh-CN" sz="1200" dirty="0">
                <a:solidFill>
                  <a:schemeClr val="bg1">
                    <a:lumMod val="50000"/>
                  </a:schemeClr>
                </a:solidFill>
                <a:latin typeface="微软雅黑" charset="0"/>
                <a:ea typeface="微软雅黑" charset="0"/>
              </a:rPr>
              <a:t>Recall</a:t>
            </a:r>
            <a:r>
              <a:rPr lang="zh-CN" altLang="en-US" sz="1200" dirty="0">
                <a:solidFill>
                  <a:schemeClr val="bg1">
                    <a:lumMod val="50000"/>
                  </a:schemeClr>
                </a:solidFill>
                <a:latin typeface="微软雅黑" charset="0"/>
                <a:ea typeface="微软雅黑" charset="0"/>
              </a:rPr>
              <a:t>越低；阈值越低，</a:t>
            </a:r>
            <a:r>
              <a:rPr lang="en-US" altLang="zh-CN" sz="1200" dirty="0">
                <a:solidFill>
                  <a:schemeClr val="bg1">
                    <a:lumMod val="50000"/>
                  </a:schemeClr>
                </a:solidFill>
                <a:latin typeface="微软雅黑" charset="0"/>
                <a:ea typeface="微软雅黑" charset="0"/>
              </a:rPr>
              <a:t>Precision</a:t>
            </a:r>
            <a:r>
              <a:rPr lang="zh-CN" altLang="en-US" sz="1200" dirty="0">
                <a:solidFill>
                  <a:schemeClr val="bg1">
                    <a:lumMod val="50000"/>
                  </a:schemeClr>
                </a:solidFill>
                <a:latin typeface="微软雅黑" charset="0"/>
                <a:ea typeface="微软雅黑" charset="0"/>
              </a:rPr>
              <a:t>越小，</a:t>
            </a:r>
            <a:r>
              <a:rPr lang="en-US" altLang="zh-CN" sz="1200" dirty="0">
                <a:solidFill>
                  <a:schemeClr val="bg1">
                    <a:lumMod val="50000"/>
                  </a:schemeClr>
                </a:solidFill>
                <a:latin typeface="微软雅黑" charset="0"/>
                <a:ea typeface="微软雅黑" charset="0"/>
              </a:rPr>
              <a:t>Recall</a:t>
            </a:r>
            <a:r>
              <a:rPr lang="zh-CN" altLang="en-US" sz="1200" dirty="0">
                <a:solidFill>
                  <a:schemeClr val="bg1">
                    <a:lumMod val="50000"/>
                  </a:schemeClr>
                </a:solidFill>
                <a:latin typeface="微软雅黑" charset="0"/>
                <a:ea typeface="微软雅黑" charset="0"/>
              </a:rPr>
              <a:t>越高。</a:t>
            </a:r>
            <a:endParaRPr lang="en-US" altLang="zh-CN" sz="1200" dirty="0">
              <a:solidFill>
                <a:schemeClr val="bg1">
                  <a:lumMod val="50000"/>
                </a:schemeClr>
              </a:solidFill>
              <a:latin typeface="微软雅黑" charset="0"/>
              <a:ea typeface="微软雅黑" charset="0"/>
            </a:endParaRPr>
          </a:p>
        </p:txBody>
      </p:sp>
    </p:spTree>
    <p:extLst>
      <p:ext uri="{BB962C8B-B14F-4D97-AF65-F5344CB8AC3E}">
        <p14:creationId xmlns:p14="http://schemas.microsoft.com/office/powerpoint/2010/main" val="145788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6</a:t>
            </a:r>
            <a:endParaRPr kumimoji="1" lang="zh-CN" altLang="en-US" dirty="0"/>
          </a:p>
        </p:txBody>
      </p:sp>
      <p:sp>
        <p:nvSpPr>
          <p:cNvPr id="3" name="竖排文本占位符 2"/>
          <p:cNvSpPr>
            <a:spLocks noGrp="1"/>
          </p:cNvSpPr>
          <p:nvPr>
            <p:ph type="body" orient="vert" sz="quarter" idx="13"/>
          </p:nvPr>
        </p:nvSpPr>
        <p:spPr>
          <a:xfrm>
            <a:off x="293072" y="3344028"/>
            <a:ext cx="551794" cy="2982036"/>
          </a:xfrm>
        </p:spPr>
        <p:txBody>
          <a:bodyPr/>
          <a:lstStyle/>
          <a:p>
            <a:r>
              <a:rPr kumimoji="1" lang="zh-CN" altLang="en-US" dirty="0"/>
              <a:t>不足和设想</a:t>
            </a:r>
          </a:p>
        </p:txBody>
      </p:sp>
      <p:sp>
        <p:nvSpPr>
          <p:cNvPr id="8" name="流程图: 磁盘 10"/>
          <p:cNvSpPr/>
          <p:nvPr/>
        </p:nvSpPr>
        <p:spPr>
          <a:xfrm>
            <a:off x="1750907" y="927113"/>
            <a:ext cx="3581400" cy="1090263"/>
          </a:xfrm>
          <a:prstGeom prst="flowChartMagneticDisk">
            <a:avLst/>
          </a:prstGeom>
          <a:solidFill>
            <a:schemeClr val="bg1">
              <a:lumMod val="85000"/>
            </a:schemeClr>
          </a:solidFill>
          <a:ln w="28575" cap="flat" cmpd="sng" algn="ctr">
            <a:solidFill>
              <a:srgbClr val="F2F2F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cxnSp>
        <p:nvCxnSpPr>
          <p:cNvPr id="9" name="直接连接符 17"/>
          <p:cNvCxnSpPr/>
          <p:nvPr/>
        </p:nvCxnSpPr>
        <p:spPr>
          <a:xfrm>
            <a:off x="5501640" y="1472244"/>
            <a:ext cx="2065867" cy="0"/>
          </a:xfrm>
          <a:prstGeom prst="line">
            <a:avLst/>
          </a:prstGeom>
          <a:noFill/>
          <a:ln w="6350" cap="flat" cmpd="sng" algn="ctr">
            <a:solidFill>
              <a:schemeClr val="bg1">
                <a:lumMod val="50000"/>
              </a:schemeClr>
            </a:solidFill>
            <a:prstDash val="solid"/>
            <a:miter lim="800000"/>
          </a:ln>
          <a:effectLst/>
        </p:spPr>
      </p:cxnSp>
      <p:sp>
        <p:nvSpPr>
          <p:cNvPr id="10" name="矩形 9"/>
          <p:cNvSpPr/>
          <p:nvPr/>
        </p:nvSpPr>
        <p:spPr>
          <a:xfrm>
            <a:off x="7642133" y="946821"/>
            <a:ext cx="1616148" cy="369332"/>
          </a:xfrm>
          <a:prstGeom prst="rect">
            <a:avLst/>
          </a:prstGeom>
          <a:noFill/>
        </p:spPr>
        <p:txBody>
          <a:bodyPr wrap="none">
            <a:spAutoFit/>
          </a:bodyPr>
          <a:lstStyle/>
          <a:p>
            <a:r>
              <a:rPr lang="en-US" altLang="zh-CN" b="1" dirty="0">
                <a:solidFill>
                  <a:schemeClr val="tx1">
                    <a:lumMod val="85000"/>
                    <a:lumOff val="15000"/>
                  </a:schemeClr>
                </a:solidFill>
                <a:ea typeface="微软雅黑"/>
              </a:rPr>
              <a:t>1. </a:t>
            </a:r>
            <a:r>
              <a:rPr lang="zh-CN" altLang="en-US" b="1" dirty="0">
                <a:solidFill>
                  <a:schemeClr val="tx1">
                    <a:lumMod val="85000"/>
                    <a:lumOff val="15000"/>
                  </a:schemeClr>
                </a:solidFill>
                <a:ea typeface="微软雅黑"/>
              </a:rPr>
              <a:t>实验的问题</a:t>
            </a:r>
          </a:p>
        </p:txBody>
      </p:sp>
      <p:sp>
        <p:nvSpPr>
          <p:cNvPr id="11" name="矩形 10"/>
          <p:cNvSpPr/>
          <p:nvPr/>
        </p:nvSpPr>
        <p:spPr>
          <a:xfrm>
            <a:off x="7642133" y="1305171"/>
            <a:ext cx="3452588" cy="873060"/>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000" dirty="0">
                <a:solidFill>
                  <a:schemeClr val="bg1">
                    <a:lumMod val="50000"/>
                  </a:schemeClr>
                </a:solidFill>
                <a:latin typeface="微软雅黑" charset="0"/>
                <a:ea typeface="微软雅黑" charset="0"/>
              </a:rPr>
              <a:t>实现的算法都是基于静态或慢速画面的镜头特征，不适于高速运动的画面。</a:t>
            </a:r>
            <a:endParaRPr lang="en-US" altLang="zh-CN" sz="1000" dirty="0">
              <a:solidFill>
                <a:schemeClr val="bg1">
                  <a:lumMod val="50000"/>
                </a:schemeClr>
              </a:solidFill>
              <a:latin typeface="微软雅黑" charset="0"/>
              <a:ea typeface="微软雅黑" charset="0"/>
            </a:endParaRPr>
          </a:p>
          <a:p>
            <a:pPr marL="171450" indent="-171450">
              <a:lnSpc>
                <a:spcPct val="130000"/>
              </a:lnSpc>
              <a:buFont typeface="Arial" panose="020B0604020202020204" pitchFamily="34" charset="0"/>
              <a:buChar char="•"/>
            </a:pPr>
            <a:r>
              <a:rPr lang="zh-CN" altLang="en-US" sz="1000" dirty="0">
                <a:solidFill>
                  <a:schemeClr val="bg1">
                    <a:lumMod val="50000"/>
                  </a:schemeClr>
                </a:solidFill>
                <a:latin typeface="微软雅黑" charset="0"/>
                <a:ea typeface="微软雅黑" charset="0"/>
              </a:rPr>
              <a:t>为了实验时间不至于太长，截取帧率约</a:t>
            </a:r>
            <a:r>
              <a:rPr lang="en-US" altLang="zh-CN" sz="1000" dirty="0">
                <a:solidFill>
                  <a:schemeClr val="bg1">
                    <a:lumMod val="50000"/>
                  </a:schemeClr>
                </a:solidFill>
                <a:latin typeface="微软雅黑" charset="0"/>
                <a:ea typeface="微软雅黑" charset="0"/>
              </a:rPr>
              <a:t>5fps</a:t>
            </a:r>
            <a:r>
              <a:rPr lang="zh-CN" altLang="en-US" sz="1000" dirty="0">
                <a:solidFill>
                  <a:schemeClr val="bg1">
                    <a:lumMod val="50000"/>
                  </a:schemeClr>
                </a:solidFill>
                <a:latin typeface="微软雅黑" charset="0"/>
                <a:ea typeface="微软雅黑" charset="0"/>
              </a:rPr>
              <a:t>，在高速运动画面中非常糟糕。</a:t>
            </a:r>
            <a:endParaRPr lang="zh-CN" altLang="en-US" sz="1000" dirty="0">
              <a:solidFill>
                <a:schemeClr val="bg1">
                  <a:lumMod val="50000"/>
                </a:schemeClr>
              </a:solidFill>
              <a:ea typeface="微软雅黑"/>
            </a:endParaRPr>
          </a:p>
        </p:txBody>
      </p:sp>
      <p:sp>
        <p:nvSpPr>
          <p:cNvPr id="15" name="流程图: 磁盘 10"/>
          <p:cNvSpPr/>
          <p:nvPr/>
        </p:nvSpPr>
        <p:spPr>
          <a:xfrm>
            <a:off x="1750907" y="2117506"/>
            <a:ext cx="3581400" cy="1090263"/>
          </a:xfrm>
          <a:prstGeom prst="flowChartMagneticDisk">
            <a:avLst/>
          </a:prstGeom>
          <a:solidFill>
            <a:schemeClr val="bg1">
              <a:lumMod val="75000"/>
            </a:schemeClr>
          </a:solidFill>
          <a:ln w="28575" cap="flat" cmpd="sng" algn="ctr">
            <a:solidFill>
              <a:srgbClr val="F2F2F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cxnSp>
        <p:nvCxnSpPr>
          <p:cNvPr id="16" name="直接连接符 17"/>
          <p:cNvCxnSpPr/>
          <p:nvPr/>
        </p:nvCxnSpPr>
        <p:spPr>
          <a:xfrm>
            <a:off x="5501640" y="2662637"/>
            <a:ext cx="2065867" cy="0"/>
          </a:xfrm>
          <a:prstGeom prst="line">
            <a:avLst/>
          </a:prstGeom>
          <a:noFill/>
          <a:ln w="6350" cap="flat" cmpd="sng" algn="ctr">
            <a:solidFill>
              <a:schemeClr val="bg1">
                <a:lumMod val="50000"/>
              </a:schemeClr>
            </a:solidFill>
            <a:prstDash val="solid"/>
            <a:miter lim="800000"/>
          </a:ln>
          <a:effectLst/>
        </p:spPr>
      </p:cxnSp>
      <p:sp>
        <p:nvSpPr>
          <p:cNvPr id="18" name="矩形 17"/>
          <p:cNvSpPr/>
          <p:nvPr/>
        </p:nvSpPr>
        <p:spPr>
          <a:xfrm>
            <a:off x="7642133" y="2137214"/>
            <a:ext cx="1616148" cy="369332"/>
          </a:xfrm>
          <a:prstGeom prst="rect">
            <a:avLst/>
          </a:prstGeom>
          <a:noFill/>
        </p:spPr>
        <p:txBody>
          <a:bodyPr wrap="none">
            <a:spAutoFit/>
          </a:bodyPr>
          <a:lstStyle/>
          <a:p>
            <a:r>
              <a:rPr lang="en-US" altLang="zh-CN" b="1" dirty="0">
                <a:solidFill>
                  <a:schemeClr val="tx1">
                    <a:lumMod val="85000"/>
                    <a:lumOff val="15000"/>
                  </a:schemeClr>
                </a:solidFill>
                <a:ea typeface="微软雅黑"/>
              </a:rPr>
              <a:t>2. </a:t>
            </a:r>
            <a:r>
              <a:rPr lang="zh-CN" altLang="en-US" b="1" dirty="0">
                <a:solidFill>
                  <a:schemeClr val="tx1">
                    <a:lumMod val="85000"/>
                    <a:lumOff val="15000"/>
                  </a:schemeClr>
                </a:solidFill>
                <a:ea typeface="微软雅黑"/>
              </a:rPr>
              <a:t>算法的不足</a:t>
            </a:r>
          </a:p>
        </p:txBody>
      </p:sp>
      <p:sp>
        <p:nvSpPr>
          <p:cNvPr id="19" name="矩形 18"/>
          <p:cNvSpPr/>
          <p:nvPr/>
        </p:nvSpPr>
        <p:spPr>
          <a:xfrm>
            <a:off x="7642133" y="2495564"/>
            <a:ext cx="3452588" cy="673005"/>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000" dirty="0">
                <a:solidFill>
                  <a:schemeClr val="bg1">
                    <a:lumMod val="50000"/>
                  </a:schemeClr>
                </a:solidFill>
                <a:latin typeface="微软雅黑" charset="0"/>
                <a:ea typeface="微软雅黑" charset="0"/>
              </a:rPr>
              <a:t>哈希函数的选择不理想，导致检测结果更优的是编码而不是变换。</a:t>
            </a:r>
            <a:endParaRPr lang="en-US" altLang="zh-CN" sz="1000" dirty="0">
              <a:solidFill>
                <a:schemeClr val="bg1">
                  <a:lumMod val="50000"/>
                </a:schemeClr>
              </a:solidFill>
              <a:latin typeface="微软雅黑" charset="0"/>
              <a:ea typeface="微软雅黑" charset="0"/>
            </a:endParaRPr>
          </a:p>
          <a:p>
            <a:pPr marL="171450" indent="-171450">
              <a:lnSpc>
                <a:spcPct val="130000"/>
              </a:lnSpc>
              <a:buFont typeface="Arial" panose="020B0604020202020204" pitchFamily="34" charset="0"/>
              <a:buChar char="•"/>
            </a:pPr>
            <a:r>
              <a:rPr lang="zh-CN" altLang="en-US" sz="1000" dirty="0">
                <a:solidFill>
                  <a:schemeClr val="bg1">
                    <a:lumMod val="50000"/>
                  </a:schemeClr>
                </a:solidFill>
                <a:latin typeface="微软雅黑" charset="0"/>
                <a:ea typeface="微软雅黑" charset="0"/>
              </a:rPr>
              <a:t>编码的过程非常冗余，按像素点逐位编码的效率太低。</a:t>
            </a:r>
            <a:endParaRPr lang="zh-CN" altLang="en-US" sz="1000" dirty="0">
              <a:solidFill>
                <a:schemeClr val="bg1">
                  <a:lumMod val="50000"/>
                </a:schemeClr>
              </a:solidFill>
              <a:ea typeface="微软雅黑"/>
            </a:endParaRPr>
          </a:p>
        </p:txBody>
      </p:sp>
      <p:sp>
        <p:nvSpPr>
          <p:cNvPr id="21" name="流程图: 磁盘 10"/>
          <p:cNvSpPr/>
          <p:nvPr/>
        </p:nvSpPr>
        <p:spPr>
          <a:xfrm>
            <a:off x="1750907" y="3307899"/>
            <a:ext cx="3581400" cy="1090263"/>
          </a:xfrm>
          <a:prstGeom prst="flowChartMagneticDisk">
            <a:avLst/>
          </a:prstGeom>
          <a:solidFill>
            <a:schemeClr val="bg1">
              <a:lumMod val="65000"/>
            </a:schemeClr>
          </a:solidFill>
          <a:ln w="28575" cap="flat" cmpd="sng" algn="ctr">
            <a:solidFill>
              <a:srgbClr val="F2F2F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cxnSp>
        <p:nvCxnSpPr>
          <p:cNvPr id="22" name="直接连接符 17"/>
          <p:cNvCxnSpPr/>
          <p:nvPr/>
        </p:nvCxnSpPr>
        <p:spPr>
          <a:xfrm>
            <a:off x="5501640" y="3853030"/>
            <a:ext cx="2065867" cy="0"/>
          </a:xfrm>
          <a:prstGeom prst="line">
            <a:avLst/>
          </a:prstGeom>
          <a:noFill/>
          <a:ln w="6350" cap="flat" cmpd="sng" algn="ctr">
            <a:solidFill>
              <a:schemeClr val="bg1">
                <a:lumMod val="50000"/>
              </a:schemeClr>
            </a:solidFill>
            <a:prstDash val="solid"/>
            <a:miter lim="800000"/>
          </a:ln>
          <a:effectLst/>
        </p:spPr>
      </p:cxnSp>
      <p:sp>
        <p:nvSpPr>
          <p:cNvPr id="24" name="矩形 23"/>
          <p:cNvSpPr/>
          <p:nvPr/>
        </p:nvSpPr>
        <p:spPr>
          <a:xfrm>
            <a:off x="7642133" y="3327607"/>
            <a:ext cx="1616148" cy="369332"/>
          </a:xfrm>
          <a:prstGeom prst="rect">
            <a:avLst/>
          </a:prstGeom>
          <a:noFill/>
        </p:spPr>
        <p:txBody>
          <a:bodyPr wrap="none">
            <a:spAutoFit/>
          </a:bodyPr>
          <a:lstStyle/>
          <a:p>
            <a:r>
              <a:rPr lang="en-US" altLang="zh-CN" b="1" dirty="0">
                <a:solidFill>
                  <a:schemeClr val="tx1">
                    <a:lumMod val="85000"/>
                    <a:lumOff val="15000"/>
                  </a:schemeClr>
                </a:solidFill>
                <a:ea typeface="微软雅黑"/>
              </a:rPr>
              <a:t>3. </a:t>
            </a:r>
            <a:r>
              <a:rPr lang="zh-CN" altLang="en-US" b="1" dirty="0">
                <a:solidFill>
                  <a:schemeClr val="tx1">
                    <a:lumMod val="85000"/>
                    <a:lumOff val="15000"/>
                  </a:schemeClr>
                </a:solidFill>
                <a:ea typeface="微软雅黑"/>
              </a:rPr>
              <a:t>实现的缺陷</a:t>
            </a:r>
          </a:p>
        </p:txBody>
      </p:sp>
      <p:sp>
        <p:nvSpPr>
          <p:cNvPr id="25" name="矩形 24"/>
          <p:cNvSpPr/>
          <p:nvPr/>
        </p:nvSpPr>
        <p:spPr>
          <a:xfrm>
            <a:off x="7642133" y="3685957"/>
            <a:ext cx="3452588" cy="873060"/>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000" dirty="0">
                <a:solidFill>
                  <a:schemeClr val="bg1">
                    <a:lumMod val="50000"/>
                  </a:schemeClr>
                </a:solidFill>
                <a:latin typeface="微软雅黑" charset="0"/>
                <a:ea typeface="微软雅黑" charset="0"/>
              </a:rPr>
              <a:t>与预期不符的，</a:t>
            </a:r>
            <a:r>
              <a:rPr lang="en-US" altLang="zh-CN" sz="1000" dirty="0">
                <a:solidFill>
                  <a:schemeClr val="bg1">
                    <a:lumMod val="50000"/>
                  </a:schemeClr>
                </a:solidFill>
                <a:latin typeface="微软雅黑" charset="0"/>
                <a:ea typeface="微软雅黑" charset="0"/>
              </a:rPr>
              <a:t>DCT</a:t>
            </a:r>
            <a:r>
              <a:rPr lang="zh-CN" altLang="en-US" sz="1000" dirty="0">
                <a:solidFill>
                  <a:schemeClr val="bg1">
                    <a:lumMod val="50000"/>
                  </a:schemeClr>
                </a:solidFill>
                <a:latin typeface="微软雅黑" charset="0"/>
                <a:ea typeface="微软雅黑" charset="0"/>
              </a:rPr>
              <a:t>变换没有带来明显的提升。</a:t>
            </a:r>
            <a:endParaRPr lang="en-US" altLang="zh-CN" sz="1000" dirty="0">
              <a:solidFill>
                <a:schemeClr val="bg1">
                  <a:lumMod val="50000"/>
                </a:schemeClr>
              </a:solidFill>
              <a:latin typeface="微软雅黑" charset="0"/>
              <a:ea typeface="微软雅黑" charset="0"/>
            </a:endParaRPr>
          </a:p>
          <a:p>
            <a:pPr marL="171450" indent="-171450">
              <a:lnSpc>
                <a:spcPct val="130000"/>
              </a:lnSpc>
              <a:buFont typeface="Arial" panose="020B0604020202020204" pitchFamily="34" charset="0"/>
              <a:buChar char="•"/>
            </a:pPr>
            <a:r>
              <a:rPr lang="zh-CN" altLang="en-US" sz="1000" dirty="0">
                <a:solidFill>
                  <a:schemeClr val="bg1">
                    <a:lumMod val="50000"/>
                  </a:schemeClr>
                </a:solidFill>
                <a:latin typeface="微软雅黑" charset="0"/>
                <a:ea typeface="微软雅黑" charset="0"/>
              </a:rPr>
              <a:t>所有像素点进行海明编码的临界值选择没有进一步探究。</a:t>
            </a:r>
            <a:endParaRPr lang="en-US" altLang="zh-CN" sz="1000" dirty="0">
              <a:solidFill>
                <a:schemeClr val="bg1">
                  <a:lumMod val="50000"/>
                </a:schemeClr>
              </a:solidFill>
              <a:latin typeface="微软雅黑" charset="0"/>
              <a:ea typeface="微软雅黑" charset="0"/>
            </a:endParaRPr>
          </a:p>
          <a:p>
            <a:pPr marL="171450" indent="-171450">
              <a:lnSpc>
                <a:spcPct val="130000"/>
              </a:lnSpc>
              <a:buFont typeface="Arial" panose="020B0604020202020204" pitchFamily="34" charset="0"/>
              <a:buChar char="•"/>
            </a:pPr>
            <a:r>
              <a:rPr lang="zh-CN" altLang="en-US" sz="1000" dirty="0">
                <a:solidFill>
                  <a:schemeClr val="bg1">
                    <a:lumMod val="50000"/>
                  </a:schemeClr>
                </a:solidFill>
                <a:latin typeface="微软雅黑" charset="0"/>
                <a:ea typeface="微软雅黑" charset="0"/>
              </a:rPr>
              <a:t>涉及到海明距离作为帧之间的差值判定依据的效率极其糟糕。</a:t>
            </a:r>
            <a:endParaRPr lang="zh-CN" altLang="en-US" sz="1000" dirty="0">
              <a:solidFill>
                <a:schemeClr val="bg1">
                  <a:lumMod val="50000"/>
                </a:schemeClr>
              </a:solidFill>
              <a:ea typeface="微软雅黑"/>
            </a:endParaRPr>
          </a:p>
        </p:txBody>
      </p:sp>
      <p:sp>
        <p:nvSpPr>
          <p:cNvPr id="27" name="流程图: 磁盘 10"/>
          <p:cNvSpPr/>
          <p:nvPr/>
        </p:nvSpPr>
        <p:spPr>
          <a:xfrm>
            <a:off x="1750907" y="4498291"/>
            <a:ext cx="3581400" cy="1090263"/>
          </a:xfrm>
          <a:prstGeom prst="flowChartMagneticDisk">
            <a:avLst/>
          </a:prstGeom>
          <a:solidFill>
            <a:schemeClr val="bg1">
              <a:lumMod val="50000"/>
            </a:schemeClr>
          </a:solidFill>
          <a:ln w="28575" cap="flat" cmpd="sng" algn="ctr">
            <a:solidFill>
              <a:srgbClr val="F2F2F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cxnSp>
        <p:nvCxnSpPr>
          <p:cNvPr id="28" name="直接连接符 17"/>
          <p:cNvCxnSpPr/>
          <p:nvPr/>
        </p:nvCxnSpPr>
        <p:spPr>
          <a:xfrm>
            <a:off x="5501640" y="5043422"/>
            <a:ext cx="2065867" cy="0"/>
          </a:xfrm>
          <a:prstGeom prst="line">
            <a:avLst/>
          </a:prstGeom>
          <a:noFill/>
          <a:ln w="6350" cap="flat" cmpd="sng" algn="ctr">
            <a:solidFill>
              <a:schemeClr val="bg1">
                <a:lumMod val="50000"/>
              </a:schemeClr>
            </a:solidFill>
            <a:prstDash val="solid"/>
            <a:miter lim="800000"/>
          </a:ln>
          <a:effectLst/>
        </p:spPr>
      </p:cxnSp>
      <p:sp>
        <p:nvSpPr>
          <p:cNvPr id="30" name="矩形 29"/>
          <p:cNvSpPr/>
          <p:nvPr/>
        </p:nvSpPr>
        <p:spPr>
          <a:xfrm>
            <a:off x="7642133" y="4517999"/>
            <a:ext cx="1385316" cy="369332"/>
          </a:xfrm>
          <a:prstGeom prst="rect">
            <a:avLst/>
          </a:prstGeom>
          <a:noFill/>
        </p:spPr>
        <p:txBody>
          <a:bodyPr wrap="none">
            <a:spAutoFit/>
          </a:bodyPr>
          <a:lstStyle/>
          <a:p>
            <a:r>
              <a:rPr lang="en-US" altLang="zh-CN" b="1" dirty="0">
                <a:solidFill>
                  <a:schemeClr val="tx1">
                    <a:lumMod val="85000"/>
                    <a:lumOff val="15000"/>
                  </a:schemeClr>
                </a:solidFill>
                <a:ea typeface="微软雅黑"/>
              </a:rPr>
              <a:t>4. </a:t>
            </a:r>
            <a:r>
              <a:rPr lang="zh-CN" altLang="en-US" b="1" dirty="0">
                <a:solidFill>
                  <a:schemeClr val="tx1">
                    <a:lumMod val="85000"/>
                    <a:lumOff val="15000"/>
                  </a:schemeClr>
                </a:solidFill>
                <a:ea typeface="微软雅黑"/>
              </a:rPr>
              <a:t>一些设想</a:t>
            </a:r>
          </a:p>
        </p:txBody>
      </p:sp>
      <p:sp>
        <p:nvSpPr>
          <p:cNvPr id="31" name="矩形 30"/>
          <p:cNvSpPr/>
          <p:nvPr/>
        </p:nvSpPr>
        <p:spPr>
          <a:xfrm>
            <a:off x="7642133" y="4876349"/>
            <a:ext cx="3452588" cy="673005"/>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000" dirty="0">
                <a:solidFill>
                  <a:schemeClr val="bg1">
                    <a:lumMod val="50000"/>
                  </a:schemeClr>
                </a:solidFill>
                <a:latin typeface="微软雅黑" charset="0"/>
                <a:ea typeface="微软雅黑" charset="0"/>
              </a:rPr>
              <a:t>分块</a:t>
            </a:r>
            <a:endParaRPr lang="en-US" altLang="zh-CN" sz="1000" dirty="0">
              <a:solidFill>
                <a:schemeClr val="bg1">
                  <a:lumMod val="50000"/>
                </a:schemeClr>
              </a:solidFill>
              <a:latin typeface="微软雅黑" charset="0"/>
              <a:ea typeface="微软雅黑" charset="0"/>
            </a:endParaRPr>
          </a:p>
          <a:p>
            <a:pPr marL="171450" indent="-171450">
              <a:lnSpc>
                <a:spcPct val="130000"/>
              </a:lnSpc>
              <a:buFont typeface="Arial" panose="020B0604020202020204" pitchFamily="34" charset="0"/>
              <a:buChar char="•"/>
            </a:pPr>
            <a:r>
              <a:rPr lang="zh-CN" altLang="en-US" sz="1000" dirty="0">
                <a:solidFill>
                  <a:schemeClr val="bg1">
                    <a:lumMod val="50000"/>
                  </a:schemeClr>
                </a:solidFill>
                <a:latin typeface="微软雅黑" charset="0"/>
                <a:ea typeface="微软雅黑" charset="0"/>
              </a:rPr>
              <a:t>多层的变换、压缩和编码</a:t>
            </a:r>
            <a:endParaRPr lang="en-US" altLang="zh-CN" sz="1000" dirty="0">
              <a:solidFill>
                <a:schemeClr val="bg1">
                  <a:lumMod val="50000"/>
                </a:schemeClr>
              </a:solidFill>
              <a:latin typeface="微软雅黑" charset="0"/>
              <a:ea typeface="微软雅黑" charset="0"/>
            </a:endParaRPr>
          </a:p>
          <a:p>
            <a:pPr marL="171450" indent="-171450">
              <a:lnSpc>
                <a:spcPct val="130000"/>
              </a:lnSpc>
              <a:buFont typeface="Arial" panose="020B0604020202020204" pitchFamily="34" charset="0"/>
              <a:buChar char="•"/>
            </a:pPr>
            <a:r>
              <a:rPr lang="zh-CN" altLang="en-US" sz="1000" dirty="0">
                <a:solidFill>
                  <a:schemeClr val="bg1">
                    <a:lumMod val="50000"/>
                  </a:schemeClr>
                </a:solidFill>
                <a:latin typeface="微软雅黑" charset="0"/>
                <a:ea typeface="微软雅黑" charset="0"/>
              </a:rPr>
              <a:t>海明编码后的</a:t>
            </a:r>
            <a:r>
              <a:rPr lang="en-US" altLang="zh-CN" sz="1000" dirty="0">
                <a:solidFill>
                  <a:schemeClr val="bg1">
                    <a:lumMod val="50000"/>
                  </a:schemeClr>
                </a:solidFill>
                <a:latin typeface="微软雅黑" charset="0"/>
                <a:ea typeface="微软雅黑" charset="0"/>
              </a:rPr>
              <a:t>0-1</a:t>
            </a:r>
            <a:r>
              <a:rPr lang="zh-CN" altLang="en-US" sz="1000" dirty="0">
                <a:solidFill>
                  <a:schemeClr val="bg1">
                    <a:lumMod val="50000"/>
                  </a:schemeClr>
                </a:solidFill>
                <a:latin typeface="微软雅黑" charset="0"/>
                <a:ea typeface="微软雅黑" charset="0"/>
              </a:rPr>
              <a:t>矩阵存在更优的运算</a:t>
            </a:r>
            <a:endParaRPr lang="zh-CN" altLang="en-US" sz="1000" dirty="0">
              <a:solidFill>
                <a:schemeClr val="bg1">
                  <a:lumMod val="50000"/>
                </a:schemeClr>
              </a:solidFill>
              <a:ea typeface="微软雅黑"/>
            </a:endParaRPr>
          </a:p>
        </p:txBody>
      </p:sp>
    </p:spTree>
    <p:extLst>
      <p:ext uri="{BB962C8B-B14F-4D97-AF65-F5344CB8AC3E}">
        <p14:creationId xmlns:p14="http://schemas.microsoft.com/office/powerpoint/2010/main" val="55460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THANK</a:t>
            </a:r>
            <a:r>
              <a:rPr lang="zh-CN" altLang="en-US" dirty="0"/>
              <a:t> </a:t>
            </a:r>
            <a:r>
              <a:rPr lang="en-US" altLang="zh-CN" dirty="0"/>
              <a:t>YOU</a:t>
            </a:r>
            <a:r>
              <a:rPr lang="zh-CN" altLang="en-US" dirty="0"/>
              <a:t> </a:t>
            </a:r>
            <a:r>
              <a:rPr lang="en-US" altLang="zh-CN" dirty="0"/>
              <a:t>FOR</a:t>
            </a:r>
            <a:r>
              <a:rPr lang="zh-CN" altLang="en-US" dirty="0"/>
              <a:t> </a:t>
            </a:r>
            <a:r>
              <a:rPr lang="en-US" altLang="zh-CN" dirty="0"/>
              <a:t>WATCHING</a:t>
            </a:r>
            <a:endParaRPr lang="zh-CN" altLang="en-US" dirty="0"/>
          </a:p>
        </p:txBody>
      </p:sp>
      <p:sp>
        <p:nvSpPr>
          <p:cNvPr id="3" name="文本占位符 2"/>
          <p:cNvSpPr>
            <a:spLocks noGrp="1"/>
          </p:cNvSpPr>
          <p:nvPr>
            <p:ph type="body" sz="quarter" idx="11"/>
          </p:nvPr>
        </p:nvSpPr>
        <p:spPr/>
        <p:txBody>
          <a:bodyPr/>
          <a:lstStyle/>
          <a:p>
            <a:r>
              <a:rPr lang="zh-CN" altLang="en-US" dirty="0"/>
              <a:t>指导老师：杨洋</a:t>
            </a:r>
            <a:endParaRPr lang="en-US" altLang="zh-CN" dirty="0"/>
          </a:p>
        </p:txBody>
      </p:sp>
      <p:sp>
        <p:nvSpPr>
          <p:cNvPr id="4" name="文本占位符 3"/>
          <p:cNvSpPr>
            <a:spLocks noGrp="1"/>
          </p:cNvSpPr>
          <p:nvPr>
            <p:ph type="body" sz="quarter" idx="12"/>
          </p:nvPr>
        </p:nvSpPr>
        <p:spPr/>
        <p:txBody>
          <a:bodyPr/>
          <a:lstStyle/>
          <a:p>
            <a:r>
              <a:rPr lang="zh-CN" altLang="en-US" dirty="0"/>
              <a:t>报告人：汪辉 </a:t>
            </a:r>
            <a:endParaRPr lang="en-US" altLang="zh-CN" dirty="0"/>
          </a:p>
        </p:txBody>
      </p:sp>
      <p:sp>
        <p:nvSpPr>
          <p:cNvPr id="5" name="文本框 4">
            <a:extLst>
              <a:ext uri="{FF2B5EF4-FFF2-40B4-BE49-F238E27FC236}">
                <a16:creationId xmlns:a16="http://schemas.microsoft.com/office/drawing/2014/main" id="{1FEBD9E8-2A31-4887-BD44-7B88338406E4}"/>
              </a:ext>
            </a:extLst>
          </p:cNvPr>
          <p:cNvSpPr txBox="1"/>
          <p:nvPr/>
        </p:nvSpPr>
        <p:spPr>
          <a:xfrm>
            <a:off x="10095572" y="1416051"/>
            <a:ext cx="1471960" cy="381258"/>
          </a:xfrm>
          <a:prstGeom prst="rect">
            <a:avLst/>
          </a:prstGeom>
          <a:noFill/>
        </p:spPr>
        <p:txBody>
          <a:bodyPr wrap="square" rtlCol="0">
            <a:spAutoFit/>
          </a:bodyPr>
          <a:lstStyle/>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2021/12/31</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8146343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kumimoji="1" lang="zh-CN" altLang="en-US" dirty="0"/>
              <a:t>目录</a:t>
            </a:r>
          </a:p>
        </p:txBody>
      </p:sp>
      <p:sp>
        <p:nvSpPr>
          <p:cNvPr id="3" name="文本占位符 2"/>
          <p:cNvSpPr>
            <a:spLocks noGrp="1"/>
          </p:cNvSpPr>
          <p:nvPr>
            <p:ph type="body" sz="quarter" idx="11"/>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3"/>
          </p:nvPr>
        </p:nvSpPr>
        <p:spPr/>
        <p:txBody>
          <a:bodyPr/>
          <a:lstStyle/>
          <a:p>
            <a:r>
              <a:rPr kumimoji="1" lang="zh-CN" altLang="en-US" dirty="0"/>
              <a:t>选题要求</a:t>
            </a:r>
          </a:p>
        </p:txBody>
      </p:sp>
      <p:sp>
        <p:nvSpPr>
          <p:cNvPr id="6" name="文本占位符 5"/>
          <p:cNvSpPr>
            <a:spLocks noGrp="1"/>
          </p:cNvSpPr>
          <p:nvPr>
            <p:ph type="body" sz="quarter" idx="14"/>
          </p:nvPr>
        </p:nvSpPr>
        <p:spPr/>
        <p:txBody>
          <a:bodyPr/>
          <a:lstStyle/>
          <a:p>
            <a:r>
              <a:rPr kumimoji="1" lang="en-US" altLang="zh-CN" dirty="0"/>
              <a:t>2</a:t>
            </a:r>
            <a:endParaRPr kumimoji="1" lang="zh-CN" altLang="en-US" dirty="0"/>
          </a:p>
        </p:txBody>
      </p:sp>
      <p:sp>
        <p:nvSpPr>
          <p:cNvPr id="7" name="文本占位符 6"/>
          <p:cNvSpPr>
            <a:spLocks noGrp="1"/>
          </p:cNvSpPr>
          <p:nvPr>
            <p:ph type="body" sz="quarter" idx="15"/>
          </p:nvPr>
        </p:nvSpPr>
        <p:spPr/>
        <p:txBody>
          <a:bodyPr/>
          <a:lstStyle/>
          <a:p>
            <a:r>
              <a:rPr kumimoji="1" lang="zh-CN" altLang="en-US" dirty="0"/>
              <a:t>工作内容</a:t>
            </a:r>
          </a:p>
        </p:txBody>
      </p:sp>
      <p:sp>
        <p:nvSpPr>
          <p:cNvPr id="8" name="文本占位符 7"/>
          <p:cNvSpPr>
            <a:spLocks noGrp="1"/>
          </p:cNvSpPr>
          <p:nvPr>
            <p:ph type="body" sz="quarter" idx="16"/>
          </p:nvPr>
        </p:nvSpPr>
        <p:spPr/>
        <p:txBody>
          <a:bodyPr/>
          <a:lstStyle/>
          <a:p>
            <a:r>
              <a:rPr kumimoji="1" lang="en-US" altLang="zh-CN" dirty="0"/>
              <a:t>3</a:t>
            </a:r>
            <a:endParaRPr kumimoji="1" lang="zh-CN" altLang="en-US" dirty="0"/>
          </a:p>
        </p:txBody>
      </p:sp>
      <p:sp>
        <p:nvSpPr>
          <p:cNvPr id="9" name="文本占位符 8"/>
          <p:cNvSpPr>
            <a:spLocks noGrp="1"/>
          </p:cNvSpPr>
          <p:nvPr>
            <p:ph type="body" sz="quarter" idx="17"/>
          </p:nvPr>
        </p:nvSpPr>
        <p:spPr/>
        <p:txBody>
          <a:bodyPr/>
          <a:lstStyle/>
          <a:p>
            <a:r>
              <a:rPr kumimoji="1" lang="zh-CN" altLang="en-US" dirty="0"/>
              <a:t>开发环境</a:t>
            </a:r>
          </a:p>
        </p:txBody>
      </p:sp>
      <p:sp>
        <p:nvSpPr>
          <p:cNvPr id="10" name="文本占位符 9"/>
          <p:cNvSpPr>
            <a:spLocks noGrp="1"/>
          </p:cNvSpPr>
          <p:nvPr>
            <p:ph type="body" sz="quarter" idx="18"/>
          </p:nvPr>
        </p:nvSpPr>
        <p:spPr/>
        <p:txBody>
          <a:bodyPr/>
          <a:lstStyle/>
          <a:p>
            <a:r>
              <a:rPr kumimoji="1" lang="en-US" altLang="zh-CN" dirty="0"/>
              <a:t>4</a:t>
            </a:r>
            <a:endParaRPr kumimoji="1" lang="zh-CN" altLang="en-US" dirty="0"/>
          </a:p>
        </p:txBody>
      </p:sp>
      <p:sp>
        <p:nvSpPr>
          <p:cNvPr id="11" name="文本占位符 10"/>
          <p:cNvSpPr>
            <a:spLocks noGrp="1"/>
          </p:cNvSpPr>
          <p:nvPr>
            <p:ph type="body" sz="quarter" idx="19"/>
          </p:nvPr>
        </p:nvSpPr>
        <p:spPr/>
        <p:txBody>
          <a:bodyPr/>
          <a:lstStyle/>
          <a:p>
            <a:r>
              <a:rPr kumimoji="1" lang="zh-CN" altLang="en-US" dirty="0"/>
              <a:t>算法和分析</a:t>
            </a:r>
          </a:p>
        </p:txBody>
      </p:sp>
      <p:sp>
        <p:nvSpPr>
          <p:cNvPr id="12" name="文本占位符 11"/>
          <p:cNvSpPr>
            <a:spLocks noGrp="1"/>
          </p:cNvSpPr>
          <p:nvPr>
            <p:ph type="body" sz="quarter" idx="20"/>
          </p:nvPr>
        </p:nvSpPr>
        <p:spPr/>
        <p:txBody>
          <a:bodyPr/>
          <a:lstStyle/>
          <a:p>
            <a:r>
              <a:rPr kumimoji="1" lang="en-US" altLang="zh-CN" dirty="0"/>
              <a:t>5</a:t>
            </a:r>
            <a:endParaRPr kumimoji="1" lang="zh-CN" altLang="en-US" dirty="0"/>
          </a:p>
        </p:txBody>
      </p:sp>
      <p:sp>
        <p:nvSpPr>
          <p:cNvPr id="13" name="文本占位符 12"/>
          <p:cNvSpPr>
            <a:spLocks noGrp="1"/>
          </p:cNvSpPr>
          <p:nvPr>
            <p:ph type="body" sz="quarter" idx="21"/>
          </p:nvPr>
        </p:nvSpPr>
        <p:spPr/>
        <p:txBody>
          <a:bodyPr/>
          <a:lstStyle/>
          <a:p>
            <a:r>
              <a:rPr kumimoji="1" lang="zh-CN" altLang="en-US" dirty="0"/>
              <a:t>实验结果</a:t>
            </a:r>
          </a:p>
        </p:txBody>
      </p:sp>
      <p:sp>
        <p:nvSpPr>
          <p:cNvPr id="14" name="文本占位符 13"/>
          <p:cNvSpPr>
            <a:spLocks noGrp="1"/>
          </p:cNvSpPr>
          <p:nvPr>
            <p:ph type="body" sz="quarter" idx="22"/>
          </p:nvPr>
        </p:nvSpPr>
        <p:spPr/>
        <p:txBody>
          <a:bodyPr/>
          <a:lstStyle/>
          <a:p>
            <a:r>
              <a:rPr kumimoji="1" lang="en-US" altLang="zh-CN" dirty="0"/>
              <a:t>6</a:t>
            </a:r>
            <a:endParaRPr kumimoji="1" lang="zh-CN" altLang="en-US" dirty="0"/>
          </a:p>
        </p:txBody>
      </p:sp>
      <p:sp>
        <p:nvSpPr>
          <p:cNvPr id="15" name="文本占位符 14"/>
          <p:cNvSpPr>
            <a:spLocks noGrp="1"/>
          </p:cNvSpPr>
          <p:nvPr>
            <p:ph type="body" sz="quarter" idx="23"/>
          </p:nvPr>
        </p:nvSpPr>
        <p:spPr/>
        <p:txBody>
          <a:bodyPr/>
          <a:lstStyle/>
          <a:p>
            <a:r>
              <a:rPr kumimoji="1" lang="zh-CN" altLang="en-US" dirty="0"/>
              <a:t>不足和设想</a:t>
            </a:r>
          </a:p>
        </p:txBody>
      </p:sp>
    </p:spTree>
    <p:extLst>
      <p:ext uri="{BB962C8B-B14F-4D97-AF65-F5344CB8AC3E}">
        <p14:creationId xmlns:p14="http://schemas.microsoft.com/office/powerpoint/2010/main" val="95916203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1</a:t>
            </a:r>
            <a:endParaRPr kumimoji="1" lang="zh-CN" altLang="en-US" dirty="0"/>
          </a:p>
        </p:txBody>
      </p:sp>
      <p:sp>
        <p:nvSpPr>
          <p:cNvPr id="3" name="竖排文本占位符 2"/>
          <p:cNvSpPr>
            <a:spLocks noGrp="1"/>
          </p:cNvSpPr>
          <p:nvPr>
            <p:ph type="body" orient="vert" sz="quarter" idx="13"/>
          </p:nvPr>
        </p:nvSpPr>
        <p:spPr/>
        <p:txBody>
          <a:bodyPr/>
          <a:lstStyle/>
          <a:p>
            <a:r>
              <a:rPr kumimoji="1" lang="zh-CN" altLang="en-US" dirty="0"/>
              <a:t>选题要求</a:t>
            </a:r>
          </a:p>
        </p:txBody>
      </p:sp>
      <p:pic>
        <p:nvPicPr>
          <p:cNvPr id="5" name="图片占位符 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7491" r="27491"/>
          <a:stretch>
            <a:fillRect/>
          </a:stretch>
        </p:blipFill>
        <p:spPr/>
      </p:pic>
      <p:sp>
        <p:nvSpPr>
          <p:cNvPr id="9" name="矩形 8"/>
          <p:cNvSpPr/>
          <p:nvPr/>
        </p:nvSpPr>
        <p:spPr>
          <a:xfrm>
            <a:off x="1383224" y="1730443"/>
            <a:ext cx="2031325" cy="646331"/>
          </a:xfrm>
          <a:prstGeom prst="rect">
            <a:avLst/>
          </a:prstGeom>
        </p:spPr>
        <p:txBody>
          <a:bodyPr wrap="none">
            <a:spAutoFit/>
          </a:bodyPr>
          <a:lstStyle/>
          <a:p>
            <a:r>
              <a:rPr lang="zh-CN" altLang="en-US" sz="3600" b="1" dirty="0">
                <a:solidFill>
                  <a:schemeClr val="tx1">
                    <a:lumMod val="85000"/>
                    <a:lumOff val="15000"/>
                  </a:schemeClr>
                </a:solidFill>
                <a:ea typeface="微软雅黑"/>
              </a:rPr>
              <a:t>镜头检测</a:t>
            </a:r>
          </a:p>
        </p:txBody>
      </p:sp>
      <p:sp>
        <p:nvSpPr>
          <p:cNvPr id="10" name="矩形 9"/>
          <p:cNvSpPr/>
          <p:nvPr/>
        </p:nvSpPr>
        <p:spPr>
          <a:xfrm>
            <a:off x="1372109" y="3040107"/>
            <a:ext cx="4376757" cy="1338828"/>
          </a:xfrm>
          <a:prstGeom prst="rect">
            <a:avLst/>
          </a:prstGeom>
        </p:spPr>
        <p:txBody>
          <a:bodyPr wrap="square">
            <a:spAutoFit/>
          </a:bodyPr>
          <a:lstStyle/>
          <a:p>
            <a:pPr>
              <a:lnSpc>
                <a:spcPct val="90000"/>
              </a:lnSpc>
            </a:pPr>
            <a:r>
              <a:rPr lang="zh-CN" altLang="en-US" dirty="0"/>
              <a:t>编写程序进行视频镜头检测</a:t>
            </a:r>
            <a:endParaRPr lang="en-US" altLang="zh-CN" dirty="0"/>
          </a:p>
          <a:p>
            <a:pPr>
              <a:lnSpc>
                <a:spcPct val="90000"/>
              </a:lnSpc>
            </a:pPr>
            <a:r>
              <a:rPr lang="zh-CN" altLang="en-US" dirty="0"/>
              <a:t>（</a:t>
            </a:r>
            <a:r>
              <a:rPr lang="en-US" altLang="zh-CN" dirty="0">
                <a:solidFill>
                  <a:srgbClr val="0000FF"/>
                </a:solidFill>
              </a:rPr>
              <a:t>2</a:t>
            </a:r>
            <a:r>
              <a:rPr lang="zh-CN" altLang="en-US" dirty="0">
                <a:solidFill>
                  <a:srgbClr val="0000FF"/>
                </a:solidFill>
              </a:rPr>
              <a:t>种及以上算法</a:t>
            </a:r>
            <a:r>
              <a:rPr lang="zh-CN" altLang="en-US" dirty="0"/>
              <a:t>）</a:t>
            </a:r>
          </a:p>
          <a:p>
            <a:pPr lvl="1">
              <a:lnSpc>
                <a:spcPct val="90000"/>
              </a:lnSpc>
            </a:pPr>
            <a:r>
              <a:rPr lang="zh-CN" altLang="en-US" dirty="0"/>
              <a:t>输入：视频片段（或者是解码后的图像序列）</a:t>
            </a:r>
          </a:p>
          <a:p>
            <a:pPr lvl="1">
              <a:lnSpc>
                <a:spcPct val="90000"/>
              </a:lnSpc>
            </a:pPr>
            <a:r>
              <a:rPr lang="zh-CN" altLang="en-US" dirty="0"/>
              <a:t>输出：发生镜头切换处的帧编号</a:t>
            </a:r>
          </a:p>
        </p:txBody>
      </p:sp>
      <p:sp>
        <p:nvSpPr>
          <p:cNvPr id="11" name="圆角矩形 10"/>
          <p:cNvSpPr/>
          <p:nvPr/>
        </p:nvSpPr>
        <p:spPr>
          <a:xfrm>
            <a:off x="1532466" y="2662348"/>
            <a:ext cx="956733" cy="84667"/>
          </a:xfrm>
          <a:prstGeom prst="roundRect">
            <a:avLst>
              <a:gd name="adj" fmla="val 44166"/>
            </a:avLst>
          </a:prstGeom>
          <a:solidFill>
            <a:schemeClr val="tx1">
              <a:lumMod val="50000"/>
              <a:lumOff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Tree>
    <p:extLst>
      <p:ext uri="{BB962C8B-B14F-4D97-AF65-F5344CB8AC3E}">
        <p14:creationId xmlns:p14="http://schemas.microsoft.com/office/powerpoint/2010/main" val="194671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223541" y="561307"/>
            <a:ext cx="690857" cy="731613"/>
          </a:xfrm>
        </p:spPr>
        <p:txBody>
          <a:bodyPr/>
          <a:lstStyle/>
          <a:p>
            <a:r>
              <a:rPr lang="en-US" altLang="zh-CN"/>
              <a:t>1</a:t>
            </a:r>
            <a:endParaRPr lang="zh-CN" altLang="en-US" dirty="0"/>
          </a:p>
        </p:txBody>
      </p:sp>
      <p:sp>
        <p:nvSpPr>
          <p:cNvPr id="3" name="竖排文本占位符 2"/>
          <p:cNvSpPr>
            <a:spLocks noGrp="1"/>
          </p:cNvSpPr>
          <p:nvPr>
            <p:ph type="body" orient="vert" sz="quarter" idx="13"/>
          </p:nvPr>
        </p:nvSpPr>
        <p:spPr/>
        <p:txBody>
          <a:bodyPr/>
          <a:lstStyle/>
          <a:p>
            <a:r>
              <a:rPr lang="zh-CN" altLang="en-US" dirty="0"/>
              <a:t>选题要求</a:t>
            </a:r>
          </a:p>
        </p:txBody>
      </p:sp>
      <p:sp>
        <p:nvSpPr>
          <p:cNvPr id="36" name="矩形 35"/>
          <p:cNvSpPr/>
          <p:nvPr/>
        </p:nvSpPr>
        <p:spPr>
          <a:xfrm>
            <a:off x="1383224" y="1139720"/>
            <a:ext cx="2031325" cy="646331"/>
          </a:xfrm>
          <a:prstGeom prst="rect">
            <a:avLst/>
          </a:prstGeom>
        </p:spPr>
        <p:txBody>
          <a:bodyPr wrap="none">
            <a:spAutoFit/>
          </a:bodyPr>
          <a:lstStyle/>
          <a:p>
            <a:r>
              <a:rPr lang="zh-CN" altLang="en-US" sz="3600" b="1" dirty="0">
                <a:solidFill>
                  <a:schemeClr val="tx1">
                    <a:lumMod val="85000"/>
                    <a:lumOff val="15000"/>
                  </a:schemeClr>
                </a:solidFill>
                <a:ea typeface="微软雅黑"/>
              </a:rPr>
              <a:t>实验样例</a:t>
            </a:r>
          </a:p>
        </p:txBody>
      </p:sp>
      <p:sp>
        <p:nvSpPr>
          <p:cNvPr id="37" name="矩形 36"/>
          <p:cNvSpPr/>
          <p:nvPr/>
        </p:nvSpPr>
        <p:spPr>
          <a:xfrm>
            <a:off x="1383224" y="2147002"/>
            <a:ext cx="1107996" cy="369332"/>
          </a:xfrm>
          <a:prstGeom prst="rect">
            <a:avLst/>
          </a:prstGeom>
        </p:spPr>
        <p:txBody>
          <a:bodyPr wrap="none">
            <a:spAutoFit/>
          </a:bodyPr>
          <a:lstStyle/>
          <a:p>
            <a:r>
              <a:rPr lang="zh-CN" altLang="en-US" b="1" dirty="0">
                <a:solidFill>
                  <a:schemeClr val="tx1">
                    <a:lumMod val="85000"/>
                    <a:lumOff val="15000"/>
                  </a:schemeClr>
                </a:solidFill>
                <a:ea typeface="微软雅黑"/>
              </a:rPr>
              <a:t>拆分视频</a:t>
            </a:r>
          </a:p>
        </p:txBody>
      </p:sp>
      <p:sp>
        <p:nvSpPr>
          <p:cNvPr id="38" name="矩形 37"/>
          <p:cNvSpPr/>
          <p:nvPr/>
        </p:nvSpPr>
        <p:spPr>
          <a:xfrm>
            <a:off x="1372109" y="2533841"/>
            <a:ext cx="4376757" cy="1029193"/>
          </a:xfrm>
          <a:prstGeom prst="rect">
            <a:avLst/>
          </a:prstGeom>
        </p:spPr>
        <p:txBody>
          <a:bodyPr wrap="square">
            <a:spAutoFit/>
          </a:bodyPr>
          <a:lstStyle/>
          <a:p>
            <a:pPr marL="171450" indent="-171450">
              <a:lnSpc>
                <a:spcPct val="130000"/>
              </a:lnSpc>
              <a:buFont typeface="Wingdings" charset="2"/>
              <a:buChar char="l"/>
            </a:pPr>
            <a:r>
              <a:rPr lang="zh-CN" altLang="en-US" sz="1200" dirty="0">
                <a:solidFill>
                  <a:schemeClr val="tx1">
                    <a:lumMod val="50000"/>
                    <a:lumOff val="50000"/>
                  </a:schemeClr>
                </a:solidFill>
                <a:latin typeface="微软雅黑" charset="0"/>
                <a:ea typeface="微软雅黑" charset="0"/>
              </a:rPr>
              <a:t>电影的镜头通常为</a:t>
            </a:r>
            <a:r>
              <a:rPr lang="en-US" altLang="zh-CN" sz="1200" dirty="0">
                <a:solidFill>
                  <a:schemeClr val="tx1">
                    <a:lumMod val="50000"/>
                    <a:lumOff val="50000"/>
                  </a:schemeClr>
                </a:solidFill>
                <a:latin typeface="微软雅黑" charset="0"/>
                <a:ea typeface="微软雅黑" charset="0"/>
              </a:rPr>
              <a:t>24</a:t>
            </a:r>
            <a:r>
              <a:rPr lang="zh-CN" altLang="en-US" sz="1200" dirty="0">
                <a:solidFill>
                  <a:schemeClr val="tx1">
                    <a:lumMod val="50000"/>
                    <a:lumOff val="50000"/>
                  </a:schemeClr>
                </a:solidFill>
                <a:latin typeface="微软雅黑" charset="0"/>
                <a:ea typeface="微软雅黑" charset="0"/>
              </a:rPr>
              <a:t>帧</a:t>
            </a:r>
            <a:r>
              <a:rPr lang="en-US" altLang="zh-CN" sz="1200" dirty="0">
                <a:solidFill>
                  <a:schemeClr val="tx1">
                    <a:lumMod val="50000"/>
                    <a:lumOff val="50000"/>
                  </a:schemeClr>
                </a:solidFill>
                <a:latin typeface="微软雅黑" charset="0"/>
                <a:ea typeface="微软雅黑" charset="0"/>
              </a:rPr>
              <a:t>/</a:t>
            </a:r>
            <a:r>
              <a:rPr lang="zh-CN" altLang="en-US" sz="1200" dirty="0">
                <a:solidFill>
                  <a:schemeClr val="tx1">
                    <a:lumMod val="50000"/>
                    <a:lumOff val="50000"/>
                  </a:schemeClr>
                </a:solidFill>
                <a:latin typeface="微软雅黑" charset="0"/>
                <a:ea typeface="微软雅黑" charset="0"/>
              </a:rPr>
              <a:t>秒，实验视频时长约</a:t>
            </a:r>
            <a:r>
              <a:rPr lang="en-US" altLang="zh-CN" sz="1200" dirty="0">
                <a:solidFill>
                  <a:schemeClr val="tx1">
                    <a:lumMod val="50000"/>
                    <a:lumOff val="50000"/>
                  </a:schemeClr>
                </a:solidFill>
                <a:latin typeface="微软雅黑" charset="0"/>
                <a:ea typeface="微软雅黑" charset="0"/>
              </a:rPr>
              <a:t>162</a:t>
            </a:r>
            <a:r>
              <a:rPr lang="zh-CN" altLang="en-US" sz="1200" dirty="0">
                <a:solidFill>
                  <a:schemeClr val="tx1">
                    <a:lumMod val="50000"/>
                    <a:lumOff val="50000"/>
                  </a:schemeClr>
                </a:solidFill>
                <a:latin typeface="微软雅黑" charset="0"/>
                <a:ea typeface="微软雅黑" charset="0"/>
              </a:rPr>
              <a:t>秒，实验材料每秒提取</a:t>
            </a:r>
            <a:r>
              <a:rPr lang="en-US" altLang="zh-CN" sz="1200" dirty="0">
                <a:solidFill>
                  <a:schemeClr val="tx1">
                    <a:lumMod val="50000"/>
                    <a:lumOff val="50000"/>
                  </a:schemeClr>
                </a:solidFill>
                <a:latin typeface="微软雅黑" charset="0"/>
                <a:ea typeface="微软雅黑" charset="0"/>
              </a:rPr>
              <a:t>5</a:t>
            </a:r>
            <a:r>
              <a:rPr lang="zh-CN" altLang="en-US" sz="1200" dirty="0">
                <a:solidFill>
                  <a:schemeClr val="tx1">
                    <a:lumMod val="50000"/>
                    <a:lumOff val="50000"/>
                  </a:schemeClr>
                </a:solidFill>
                <a:latin typeface="微软雅黑" charset="0"/>
                <a:ea typeface="微软雅黑" charset="0"/>
              </a:rPr>
              <a:t>帧，共提取</a:t>
            </a:r>
            <a:r>
              <a:rPr lang="en-US" altLang="zh-CN" sz="1200" dirty="0">
                <a:solidFill>
                  <a:schemeClr val="tx1">
                    <a:lumMod val="50000"/>
                    <a:lumOff val="50000"/>
                  </a:schemeClr>
                </a:solidFill>
                <a:latin typeface="微软雅黑" charset="0"/>
                <a:ea typeface="微软雅黑" charset="0"/>
              </a:rPr>
              <a:t>812</a:t>
            </a:r>
            <a:r>
              <a:rPr lang="zh-CN" altLang="en-US" sz="1200" dirty="0">
                <a:solidFill>
                  <a:schemeClr val="tx1">
                    <a:lumMod val="50000"/>
                    <a:lumOff val="50000"/>
                  </a:schemeClr>
                </a:solidFill>
                <a:latin typeface="微软雅黑" charset="0"/>
                <a:ea typeface="微软雅黑" charset="0"/>
              </a:rPr>
              <a:t>帧的图像。</a:t>
            </a:r>
            <a:endParaRPr lang="en-US" altLang="zh-CN" sz="1200" dirty="0">
              <a:solidFill>
                <a:schemeClr val="tx1">
                  <a:lumMod val="50000"/>
                  <a:lumOff val="50000"/>
                </a:schemeClr>
              </a:solidFill>
              <a:latin typeface="微软雅黑" charset="0"/>
              <a:ea typeface="微软雅黑" charset="0"/>
            </a:endParaRPr>
          </a:p>
          <a:p>
            <a:pPr marL="171450" indent="-171450">
              <a:lnSpc>
                <a:spcPct val="130000"/>
              </a:lnSpc>
              <a:buFont typeface="Wingdings" charset="2"/>
              <a:buChar char="l"/>
            </a:pPr>
            <a:r>
              <a:rPr lang="zh-CN" altLang="en-US" sz="1200" dirty="0">
                <a:solidFill>
                  <a:schemeClr val="tx1">
                    <a:lumMod val="50000"/>
                    <a:lumOff val="50000"/>
                  </a:schemeClr>
                </a:solidFill>
                <a:latin typeface="微软雅黑" charset="0"/>
                <a:ea typeface="微软雅黑" charset="0"/>
              </a:rPr>
              <a:t>通过帧提取得到的图像集并非原始镜头，而是电影帧集合的真子集，连续的镜头存在更大的差。</a:t>
            </a:r>
            <a:endParaRPr lang="en-US" altLang="zh-CN" sz="1200" dirty="0">
              <a:solidFill>
                <a:schemeClr val="tx1">
                  <a:lumMod val="50000"/>
                  <a:lumOff val="50000"/>
                </a:schemeClr>
              </a:solidFill>
              <a:latin typeface="微软雅黑" charset="0"/>
              <a:ea typeface="微软雅黑" charset="0"/>
            </a:endParaRPr>
          </a:p>
        </p:txBody>
      </p:sp>
      <p:sp>
        <p:nvSpPr>
          <p:cNvPr id="39" name="矩形 38"/>
          <p:cNvSpPr/>
          <p:nvPr/>
        </p:nvSpPr>
        <p:spPr>
          <a:xfrm>
            <a:off x="1383224" y="4631222"/>
            <a:ext cx="1107996" cy="369332"/>
          </a:xfrm>
          <a:prstGeom prst="rect">
            <a:avLst/>
          </a:prstGeom>
        </p:spPr>
        <p:txBody>
          <a:bodyPr wrap="none">
            <a:spAutoFit/>
          </a:bodyPr>
          <a:lstStyle/>
          <a:p>
            <a:r>
              <a:rPr lang="zh-CN" altLang="en-US" b="1" dirty="0">
                <a:solidFill>
                  <a:schemeClr val="tx1">
                    <a:lumMod val="85000"/>
                    <a:lumOff val="15000"/>
                  </a:schemeClr>
                </a:solidFill>
                <a:ea typeface="微软雅黑"/>
              </a:rPr>
              <a:t>切换镜头</a:t>
            </a:r>
          </a:p>
        </p:txBody>
      </p:sp>
      <p:sp>
        <p:nvSpPr>
          <p:cNvPr id="40" name="矩形 39"/>
          <p:cNvSpPr/>
          <p:nvPr/>
        </p:nvSpPr>
        <p:spPr>
          <a:xfrm>
            <a:off x="1372109" y="5018061"/>
            <a:ext cx="4376757" cy="1029193"/>
          </a:xfrm>
          <a:prstGeom prst="rect">
            <a:avLst/>
          </a:prstGeom>
        </p:spPr>
        <p:txBody>
          <a:bodyPr wrap="square">
            <a:spAutoFit/>
          </a:bodyPr>
          <a:lstStyle/>
          <a:p>
            <a:pPr marL="171450" indent="-171450">
              <a:lnSpc>
                <a:spcPct val="130000"/>
              </a:lnSpc>
              <a:buFont typeface="Wingdings" charset="2"/>
              <a:buChar char="l"/>
            </a:pPr>
            <a:r>
              <a:rPr lang="zh-CN" altLang="en-US" sz="1200" dirty="0">
                <a:solidFill>
                  <a:schemeClr val="tx1">
                    <a:lumMod val="50000"/>
                    <a:lumOff val="50000"/>
                  </a:schemeClr>
                </a:solidFill>
                <a:latin typeface="微软雅黑" charset="0"/>
                <a:ea typeface="微软雅黑" charset="0"/>
              </a:rPr>
              <a:t>镜头切换的实质是在播放连续图像</a:t>
            </a:r>
            <a:r>
              <a:rPr lang="en-US" altLang="zh-CN" sz="1200" dirty="0">
                <a:solidFill>
                  <a:schemeClr val="tx1">
                    <a:lumMod val="50000"/>
                    <a:lumOff val="50000"/>
                  </a:schemeClr>
                </a:solidFill>
                <a:latin typeface="微软雅黑" charset="0"/>
                <a:ea typeface="微软雅黑" charset="0"/>
              </a:rPr>
              <a:t>——</a:t>
            </a:r>
            <a:r>
              <a:rPr lang="zh-CN" altLang="en-US" sz="1200" dirty="0">
                <a:solidFill>
                  <a:schemeClr val="tx1">
                    <a:lumMod val="50000"/>
                    <a:lumOff val="50000"/>
                  </a:schemeClr>
                </a:solidFill>
                <a:latin typeface="微软雅黑" charset="0"/>
                <a:ea typeface="微软雅黑" charset="0"/>
              </a:rPr>
              <a:t>帧时，改变镜头连续的帧，基于这个基本概念，所有的边缘检测算法都需要对比前后两帧的内容来确定下一帧是否是新的镜头的内容。</a:t>
            </a:r>
            <a:endParaRPr lang="en-US" altLang="zh-CN" sz="1200" dirty="0">
              <a:solidFill>
                <a:schemeClr val="tx1">
                  <a:lumMod val="50000"/>
                  <a:lumOff val="50000"/>
                </a:schemeClr>
              </a:solidFill>
              <a:latin typeface="微软雅黑" charset="0"/>
              <a:ea typeface="微软雅黑" charset="0"/>
            </a:endParaRPr>
          </a:p>
          <a:p>
            <a:pPr marL="171450" indent="-171450">
              <a:lnSpc>
                <a:spcPct val="130000"/>
              </a:lnSpc>
              <a:buFont typeface="Wingdings" charset="2"/>
              <a:buChar char="l"/>
            </a:pPr>
            <a:r>
              <a:rPr lang="zh-CN" altLang="en-US" sz="1200" dirty="0">
                <a:solidFill>
                  <a:schemeClr val="tx1">
                    <a:lumMod val="50000"/>
                    <a:lumOff val="50000"/>
                  </a:schemeClr>
                </a:solidFill>
                <a:latin typeface="微软雅黑" charset="0"/>
                <a:ea typeface="微软雅黑" charset="0"/>
              </a:rPr>
              <a:t>好的算法必须能完备的表现帧图像的特征。</a:t>
            </a:r>
            <a:endParaRPr lang="en-US" altLang="zh-CN" sz="1200" dirty="0">
              <a:solidFill>
                <a:schemeClr val="tx1">
                  <a:lumMod val="50000"/>
                  <a:lumOff val="50000"/>
                </a:schemeClr>
              </a:solidFill>
              <a:latin typeface="微软雅黑" charset="0"/>
              <a:ea typeface="微软雅黑" charset="0"/>
            </a:endParaRPr>
          </a:p>
        </p:txBody>
      </p:sp>
      <p:sp>
        <p:nvSpPr>
          <p:cNvPr id="41" name="Freeform 5"/>
          <p:cNvSpPr>
            <a:spLocks/>
          </p:cNvSpPr>
          <p:nvPr/>
        </p:nvSpPr>
        <p:spPr bwMode="auto">
          <a:xfrm>
            <a:off x="7103558" y="1292920"/>
            <a:ext cx="758825" cy="906463"/>
          </a:xfrm>
          <a:custGeom>
            <a:avLst/>
            <a:gdLst>
              <a:gd name="T0" fmla="*/ 0 w 478"/>
              <a:gd name="T1" fmla="*/ 571 h 571"/>
              <a:gd name="T2" fmla="*/ 199 w 478"/>
              <a:gd name="T3" fmla="*/ 571 h 571"/>
              <a:gd name="T4" fmla="*/ 199 w 478"/>
              <a:gd name="T5" fmla="*/ 450 h 571"/>
              <a:gd name="T6" fmla="*/ 140 w 478"/>
              <a:gd name="T7" fmla="*/ 409 h 571"/>
              <a:gd name="T8" fmla="*/ 154 w 478"/>
              <a:gd name="T9" fmla="*/ 387 h 571"/>
              <a:gd name="T10" fmla="*/ 199 w 478"/>
              <a:gd name="T11" fmla="*/ 409 h 571"/>
              <a:gd name="T12" fmla="*/ 199 w 478"/>
              <a:gd name="T13" fmla="*/ 324 h 571"/>
              <a:gd name="T14" fmla="*/ 257 w 478"/>
              <a:gd name="T15" fmla="*/ 324 h 571"/>
              <a:gd name="T16" fmla="*/ 257 w 478"/>
              <a:gd name="T17" fmla="*/ 387 h 571"/>
              <a:gd name="T18" fmla="*/ 311 w 478"/>
              <a:gd name="T19" fmla="*/ 364 h 571"/>
              <a:gd name="T20" fmla="*/ 325 w 478"/>
              <a:gd name="T21" fmla="*/ 387 h 571"/>
              <a:gd name="T22" fmla="*/ 257 w 478"/>
              <a:gd name="T23" fmla="*/ 418 h 571"/>
              <a:gd name="T24" fmla="*/ 257 w 478"/>
              <a:gd name="T25" fmla="*/ 450 h 571"/>
              <a:gd name="T26" fmla="*/ 352 w 478"/>
              <a:gd name="T27" fmla="*/ 405 h 571"/>
              <a:gd name="T28" fmla="*/ 366 w 478"/>
              <a:gd name="T29" fmla="*/ 432 h 571"/>
              <a:gd name="T30" fmla="*/ 257 w 478"/>
              <a:gd name="T31" fmla="*/ 481 h 571"/>
              <a:gd name="T32" fmla="*/ 257 w 478"/>
              <a:gd name="T33" fmla="*/ 571 h 571"/>
              <a:gd name="T34" fmla="*/ 388 w 478"/>
              <a:gd name="T35" fmla="*/ 571 h 571"/>
              <a:gd name="T36" fmla="*/ 478 w 478"/>
              <a:gd name="T37" fmla="*/ 571 h 571"/>
              <a:gd name="T38" fmla="*/ 239 w 478"/>
              <a:gd name="T39" fmla="*/ 0 h 571"/>
              <a:gd name="T40" fmla="*/ 0 w 478"/>
              <a:gd name="T41" fmla="*/ 57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8" h="571">
                <a:moveTo>
                  <a:pt x="0" y="571"/>
                </a:moveTo>
                <a:lnTo>
                  <a:pt x="199" y="571"/>
                </a:lnTo>
                <a:lnTo>
                  <a:pt x="199" y="450"/>
                </a:lnTo>
                <a:lnTo>
                  <a:pt x="140" y="409"/>
                </a:lnTo>
                <a:lnTo>
                  <a:pt x="154" y="387"/>
                </a:lnTo>
                <a:lnTo>
                  <a:pt x="199" y="409"/>
                </a:lnTo>
                <a:lnTo>
                  <a:pt x="199" y="324"/>
                </a:lnTo>
                <a:lnTo>
                  <a:pt x="257" y="324"/>
                </a:lnTo>
                <a:lnTo>
                  <a:pt x="257" y="387"/>
                </a:lnTo>
                <a:lnTo>
                  <a:pt x="311" y="364"/>
                </a:lnTo>
                <a:lnTo>
                  <a:pt x="325" y="387"/>
                </a:lnTo>
                <a:lnTo>
                  <a:pt x="257" y="418"/>
                </a:lnTo>
                <a:lnTo>
                  <a:pt x="257" y="450"/>
                </a:lnTo>
                <a:lnTo>
                  <a:pt x="352" y="405"/>
                </a:lnTo>
                <a:lnTo>
                  <a:pt x="366" y="432"/>
                </a:lnTo>
                <a:lnTo>
                  <a:pt x="257" y="481"/>
                </a:lnTo>
                <a:lnTo>
                  <a:pt x="257" y="571"/>
                </a:lnTo>
                <a:lnTo>
                  <a:pt x="388" y="571"/>
                </a:lnTo>
                <a:lnTo>
                  <a:pt x="478" y="571"/>
                </a:lnTo>
                <a:lnTo>
                  <a:pt x="239" y="0"/>
                </a:lnTo>
                <a:lnTo>
                  <a:pt x="0" y="571"/>
                </a:lnTo>
                <a:close/>
              </a:path>
            </a:pathLst>
          </a:custGeom>
          <a:solidFill>
            <a:sysClr val="window" lastClr="FFFFFF">
              <a:lumMod val="8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a:endParaRPr>
          </a:p>
        </p:txBody>
      </p:sp>
      <p:sp>
        <p:nvSpPr>
          <p:cNvPr id="42" name="Freeform 9"/>
          <p:cNvSpPr>
            <a:spLocks noEditPoints="1"/>
          </p:cNvSpPr>
          <p:nvPr/>
        </p:nvSpPr>
        <p:spPr bwMode="auto">
          <a:xfrm>
            <a:off x="8415060" y="1299270"/>
            <a:ext cx="1036637" cy="893763"/>
          </a:xfrm>
          <a:custGeom>
            <a:avLst/>
            <a:gdLst>
              <a:gd name="T0" fmla="*/ 114 w 653"/>
              <a:gd name="T1" fmla="*/ 563 h 563"/>
              <a:gd name="T2" fmla="*/ 544 w 653"/>
              <a:gd name="T3" fmla="*/ 563 h 563"/>
              <a:gd name="T4" fmla="*/ 653 w 653"/>
              <a:gd name="T5" fmla="*/ 387 h 563"/>
              <a:gd name="T6" fmla="*/ 219 w 653"/>
              <a:gd name="T7" fmla="*/ 378 h 563"/>
              <a:gd name="T8" fmla="*/ 114 w 653"/>
              <a:gd name="T9" fmla="*/ 563 h 563"/>
              <a:gd name="T10" fmla="*/ 434 w 653"/>
              <a:gd name="T11" fmla="*/ 0 h 563"/>
              <a:gd name="T12" fmla="*/ 219 w 653"/>
              <a:gd name="T13" fmla="*/ 0 h 563"/>
              <a:gd name="T14" fmla="*/ 417 w 653"/>
              <a:gd name="T15" fmla="*/ 365 h 563"/>
              <a:gd name="T16" fmla="*/ 644 w 653"/>
              <a:gd name="T17" fmla="*/ 369 h 563"/>
              <a:gd name="T18" fmla="*/ 434 w 653"/>
              <a:gd name="T19" fmla="*/ 0 h 563"/>
              <a:gd name="T20" fmla="*/ 0 w 653"/>
              <a:gd name="T21" fmla="*/ 369 h 563"/>
              <a:gd name="T22" fmla="*/ 92 w 653"/>
              <a:gd name="T23" fmla="*/ 558 h 563"/>
              <a:gd name="T24" fmla="*/ 307 w 653"/>
              <a:gd name="T25" fmla="*/ 198 h 563"/>
              <a:gd name="T26" fmla="*/ 206 w 653"/>
              <a:gd name="T27" fmla="*/ 4 h 563"/>
              <a:gd name="T28" fmla="*/ 0 w 653"/>
              <a:gd name="T29" fmla="*/ 369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3" h="563">
                <a:moveTo>
                  <a:pt x="114" y="563"/>
                </a:moveTo>
                <a:lnTo>
                  <a:pt x="544" y="563"/>
                </a:lnTo>
                <a:lnTo>
                  <a:pt x="653" y="387"/>
                </a:lnTo>
                <a:lnTo>
                  <a:pt x="219" y="378"/>
                </a:lnTo>
                <a:lnTo>
                  <a:pt x="114" y="563"/>
                </a:lnTo>
                <a:close/>
                <a:moveTo>
                  <a:pt x="434" y="0"/>
                </a:moveTo>
                <a:lnTo>
                  <a:pt x="219" y="0"/>
                </a:lnTo>
                <a:lnTo>
                  <a:pt x="417" y="365"/>
                </a:lnTo>
                <a:lnTo>
                  <a:pt x="644" y="369"/>
                </a:lnTo>
                <a:lnTo>
                  <a:pt x="434" y="0"/>
                </a:lnTo>
                <a:close/>
                <a:moveTo>
                  <a:pt x="0" y="369"/>
                </a:moveTo>
                <a:lnTo>
                  <a:pt x="92" y="558"/>
                </a:lnTo>
                <a:lnTo>
                  <a:pt x="307" y="198"/>
                </a:lnTo>
                <a:lnTo>
                  <a:pt x="206" y="4"/>
                </a:lnTo>
                <a:lnTo>
                  <a:pt x="0" y="369"/>
                </a:lnTo>
                <a:close/>
              </a:path>
            </a:pathLst>
          </a:custGeom>
          <a:solidFill>
            <a:sysClr val="window" lastClr="FFFFFF">
              <a:lumMod val="8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a:endParaRPr>
          </a:p>
        </p:txBody>
      </p:sp>
      <p:sp>
        <p:nvSpPr>
          <p:cNvPr id="43" name="Freeform 13"/>
          <p:cNvSpPr>
            <a:spLocks noEditPoints="1"/>
          </p:cNvSpPr>
          <p:nvPr/>
        </p:nvSpPr>
        <p:spPr bwMode="auto">
          <a:xfrm>
            <a:off x="9797092" y="1307208"/>
            <a:ext cx="1266824" cy="884238"/>
          </a:xfrm>
          <a:custGeom>
            <a:avLst/>
            <a:gdLst>
              <a:gd name="T0" fmla="*/ 798 w 798"/>
              <a:gd name="T1" fmla="*/ 557 h 557"/>
              <a:gd name="T2" fmla="*/ 764 w 798"/>
              <a:gd name="T3" fmla="*/ 136 h 557"/>
              <a:gd name="T4" fmla="*/ 601 w 798"/>
              <a:gd name="T5" fmla="*/ 170 h 557"/>
              <a:gd name="T6" fmla="*/ 730 w 798"/>
              <a:gd name="T7" fmla="*/ 359 h 557"/>
              <a:gd name="T8" fmla="*/ 663 w 798"/>
              <a:gd name="T9" fmla="*/ 203 h 557"/>
              <a:gd name="T10" fmla="*/ 601 w 798"/>
              <a:gd name="T11" fmla="*/ 170 h 557"/>
              <a:gd name="T12" fmla="*/ 634 w 798"/>
              <a:gd name="T13" fmla="*/ 426 h 557"/>
              <a:gd name="T14" fmla="*/ 730 w 798"/>
              <a:gd name="T15" fmla="*/ 494 h 557"/>
              <a:gd name="T16" fmla="*/ 601 w 798"/>
              <a:gd name="T17" fmla="*/ 557 h 557"/>
              <a:gd name="T18" fmla="*/ 764 w 798"/>
              <a:gd name="T19" fmla="*/ 557 h 557"/>
              <a:gd name="T20" fmla="*/ 553 w 798"/>
              <a:gd name="T21" fmla="*/ 557 h 557"/>
              <a:gd name="T22" fmla="*/ 519 w 798"/>
              <a:gd name="T23" fmla="*/ 136 h 557"/>
              <a:gd name="T24" fmla="*/ 356 w 798"/>
              <a:gd name="T25" fmla="*/ 170 h 557"/>
              <a:gd name="T26" fmla="*/ 490 w 798"/>
              <a:gd name="T27" fmla="*/ 359 h 557"/>
              <a:gd name="T28" fmla="*/ 423 w 798"/>
              <a:gd name="T29" fmla="*/ 203 h 557"/>
              <a:gd name="T30" fmla="*/ 356 w 798"/>
              <a:gd name="T31" fmla="*/ 170 h 557"/>
              <a:gd name="T32" fmla="*/ 389 w 798"/>
              <a:gd name="T33" fmla="*/ 426 h 557"/>
              <a:gd name="T34" fmla="*/ 490 w 798"/>
              <a:gd name="T35" fmla="*/ 494 h 557"/>
              <a:gd name="T36" fmla="*/ 356 w 798"/>
              <a:gd name="T37" fmla="*/ 557 h 557"/>
              <a:gd name="T38" fmla="*/ 519 w 798"/>
              <a:gd name="T39" fmla="*/ 557 h 557"/>
              <a:gd name="T40" fmla="*/ 0 w 798"/>
              <a:gd name="T41" fmla="*/ 426 h 557"/>
              <a:gd name="T42" fmla="*/ 0 w 798"/>
              <a:gd name="T43" fmla="*/ 136 h 557"/>
              <a:gd name="T44" fmla="*/ 135 w 798"/>
              <a:gd name="T45" fmla="*/ 0 h 557"/>
              <a:gd name="T46" fmla="*/ 202 w 798"/>
              <a:gd name="T47" fmla="*/ 392 h 557"/>
              <a:gd name="T48" fmla="*/ 34 w 798"/>
              <a:gd name="T49" fmla="*/ 426 h 557"/>
              <a:gd name="T50" fmla="*/ 67 w 798"/>
              <a:gd name="T51" fmla="*/ 359 h 557"/>
              <a:gd name="T52" fmla="*/ 135 w 798"/>
              <a:gd name="T53" fmla="*/ 203 h 557"/>
              <a:gd name="T54" fmla="*/ 67 w 798"/>
              <a:gd name="T55" fmla="*/ 359 h 557"/>
              <a:gd name="T56" fmla="*/ 245 w 798"/>
              <a:gd name="T57" fmla="*/ 68 h 557"/>
              <a:gd name="T58" fmla="*/ 312 w 798"/>
              <a:gd name="T59" fmla="*/ 0 h 557"/>
              <a:gd name="T60" fmla="*/ 245 w 798"/>
              <a:gd name="T61" fmla="*/ 68 h 557"/>
              <a:gd name="T62" fmla="*/ 245 w 798"/>
              <a:gd name="T63" fmla="*/ 136 h 557"/>
              <a:gd name="T64" fmla="*/ 312 w 798"/>
              <a:gd name="T65" fmla="*/ 426 h 557"/>
              <a:gd name="T66" fmla="*/ 245 w 798"/>
              <a:gd name="T67" fmla="*/ 13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8" h="557">
                <a:moveTo>
                  <a:pt x="764" y="557"/>
                </a:moveTo>
                <a:lnTo>
                  <a:pt x="798" y="557"/>
                </a:lnTo>
                <a:lnTo>
                  <a:pt x="798" y="136"/>
                </a:lnTo>
                <a:lnTo>
                  <a:pt x="764" y="136"/>
                </a:lnTo>
                <a:lnTo>
                  <a:pt x="601" y="136"/>
                </a:lnTo>
                <a:lnTo>
                  <a:pt x="601" y="170"/>
                </a:lnTo>
                <a:lnTo>
                  <a:pt x="730" y="203"/>
                </a:lnTo>
                <a:lnTo>
                  <a:pt x="730" y="359"/>
                </a:lnTo>
                <a:lnTo>
                  <a:pt x="663" y="359"/>
                </a:lnTo>
                <a:lnTo>
                  <a:pt x="663" y="203"/>
                </a:lnTo>
                <a:lnTo>
                  <a:pt x="601" y="203"/>
                </a:lnTo>
                <a:lnTo>
                  <a:pt x="601" y="170"/>
                </a:lnTo>
                <a:lnTo>
                  <a:pt x="601" y="426"/>
                </a:lnTo>
                <a:lnTo>
                  <a:pt x="634" y="426"/>
                </a:lnTo>
                <a:lnTo>
                  <a:pt x="730" y="426"/>
                </a:lnTo>
                <a:lnTo>
                  <a:pt x="730" y="494"/>
                </a:lnTo>
                <a:lnTo>
                  <a:pt x="601" y="494"/>
                </a:lnTo>
                <a:lnTo>
                  <a:pt x="601" y="557"/>
                </a:lnTo>
                <a:lnTo>
                  <a:pt x="764" y="557"/>
                </a:lnTo>
                <a:lnTo>
                  <a:pt x="764" y="557"/>
                </a:lnTo>
                <a:close/>
                <a:moveTo>
                  <a:pt x="519" y="557"/>
                </a:moveTo>
                <a:lnTo>
                  <a:pt x="553" y="557"/>
                </a:lnTo>
                <a:lnTo>
                  <a:pt x="553" y="136"/>
                </a:lnTo>
                <a:lnTo>
                  <a:pt x="519" y="136"/>
                </a:lnTo>
                <a:lnTo>
                  <a:pt x="356" y="136"/>
                </a:lnTo>
                <a:lnTo>
                  <a:pt x="356" y="170"/>
                </a:lnTo>
                <a:lnTo>
                  <a:pt x="490" y="203"/>
                </a:lnTo>
                <a:lnTo>
                  <a:pt x="490" y="359"/>
                </a:lnTo>
                <a:lnTo>
                  <a:pt x="423" y="359"/>
                </a:lnTo>
                <a:lnTo>
                  <a:pt x="423" y="203"/>
                </a:lnTo>
                <a:lnTo>
                  <a:pt x="356" y="203"/>
                </a:lnTo>
                <a:lnTo>
                  <a:pt x="356" y="170"/>
                </a:lnTo>
                <a:lnTo>
                  <a:pt x="356" y="426"/>
                </a:lnTo>
                <a:lnTo>
                  <a:pt x="389" y="426"/>
                </a:lnTo>
                <a:lnTo>
                  <a:pt x="490" y="426"/>
                </a:lnTo>
                <a:lnTo>
                  <a:pt x="490" y="494"/>
                </a:lnTo>
                <a:lnTo>
                  <a:pt x="356" y="494"/>
                </a:lnTo>
                <a:lnTo>
                  <a:pt x="356" y="557"/>
                </a:lnTo>
                <a:lnTo>
                  <a:pt x="519" y="557"/>
                </a:lnTo>
                <a:lnTo>
                  <a:pt x="519" y="557"/>
                </a:lnTo>
                <a:close/>
                <a:moveTo>
                  <a:pt x="34" y="426"/>
                </a:moveTo>
                <a:lnTo>
                  <a:pt x="0" y="426"/>
                </a:lnTo>
                <a:lnTo>
                  <a:pt x="0" y="170"/>
                </a:lnTo>
                <a:lnTo>
                  <a:pt x="0" y="136"/>
                </a:lnTo>
                <a:lnTo>
                  <a:pt x="135" y="136"/>
                </a:lnTo>
                <a:lnTo>
                  <a:pt x="135" y="0"/>
                </a:lnTo>
                <a:lnTo>
                  <a:pt x="202" y="0"/>
                </a:lnTo>
                <a:lnTo>
                  <a:pt x="202" y="392"/>
                </a:lnTo>
                <a:lnTo>
                  <a:pt x="202" y="426"/>
                </a:lnTo>
                <a:lnTo>
                  <a:pt x="34" y="426"/>
                </a:lnTo>
                <a:lnTo>
                  <a:pt x="34" y="426"/>
                </a:lnTo>
                <a:close/>
                <a:moveTo>
                  <a:pt x="67" y="359"/>
                </a:moveTo>
                <a:lnTo>
                  <a:pt x="67" y="203"/>
                </a:lnTo>
                <a:lnTo>
                  <a:pt x="135" y="203"/>
                </a:lnTo>
                <a:lnTo>
                  <a:pt x="135" y="359"/>
                </a:lnTo>
                <a:lnTo>
                  <a:pt x="67" y="359"/>
                </a:lnTo>
                <a:lnTo>
                  <a:pt x="67" y="359"/>
                </a:lnTo>
                <a:close/>
                <a:moveTo>
                  <a:pt x="245" y="68"/>
                </a:moveTo>
                <a:lnTo>
                  <a:pt x="245" y="0"/>
                </a:lnTo>
                <a:lnTo>
                  <a:pt x="312" y="0"/>
                </a:lnTo>
                <a:lnTo>
                  <a:pt x="312" y="68"/>
                </a:lnTo>
                <a:lnTo>
                  <a:pt x="245" y="68"/>
                </a:lnTo>
                <a:lnTo>
                  <a:pt x="245" y="68"/>
                </a:lnTo>
                <a:close/>
                <a:moveTo>
                  <a:pt x="245" y="136"/>
                </a:moveTo>
                <a:lnTo>
                  <a:pt x="245" y="426"/>
                </a:lnTo>
                <a:lnTo>
                  <a:pt x="312" y="426"/>
                </a:lnTo>
                <a:lnTo>
                  <a:pt x="312" y="136"/>
                </a:lnTo>
                <a:lnTo>
                  <a:pt x="245" y="136"/>
                </a:lnTo>
                <a:lnTo>
                  <a:pt x="245" y="136"/>
                </a:lnTo>
                <a:close/>
              </a:path>
            </a:pathLst>
          </a:custGeom>
          <a:solidFill>
            <a:sysClr val="window" lastClr="FFFFFF">
              <a:lumMod val="8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a:endParaRPr>
          </a:p>
        </p:txBody>
      </p:sp>
      <p:sp>
        <p:nvSpPr>
          <p:cNvPr id="44" name="Freeform 21"/>
          <p:cNvSpPr>
            <a:spLocks noEditPoints="1"/>
          </p:cNvSpPr>
          <p:nvPr/>
        </p:nvSpPr>
        <p:spPr bwMode="auto">
          <a:xfrm>
            <a:off x="6932108" y="4211803"/>
            <a:ext cx="1101725" cy="900113"/>
          </a:xfrm>
          <a:custGeom>
            <a:avLst/>
            <a:gdLst>
              <a:gd name="T0" fmla="*/ 4 w 148"/>
              <a:gd name="T1" fmla="*/ 97 h 120"/>
              <a:gd name="T2" fmla="*/ 33 w 148"/>
              <a:gd name="T3" fmla="*/ 114 h 120"/>
              <a:gd name="T4" fmla="*/ 91 w 148"/>
              <a:gd name="T5" fmla="*/ 119 h 120"/>
              <a:gd name="T6" fmla="*/ 141 w 148"/>
              <a:gd name="T7" fmla="*/ 100 h 120"/>
              <a:gd name="T8" fmla="*/ 148 w 148"/>
              <a:gd name="T9" fmla="*/ 90 h 120"/>
              <a:gd name="T10" fmla="*/ 145 w 148"/>
              <a:gd name="T11" fmla="*/ 76 h 120"/>
              <a:gd name="T12" fmla="*/ 134 w 148"/>
              <a:gd name="T13" fmla="*/ 44 h 120"/>
              <a:gd name="T14" fmla="*/ 99 w 148"/>
              <a:gd name="T15" fmla="*/ 7 h 120"/>
              <a:gd name="T16" fmla="*/ 80 w 148"/>
              <a:gd name="T17" fmla="*/ 0 h 120"/>
              <a:gd name="T18" fmla="*/ 76 w 148"/>
              <a:gd name="T19" fmla="*/ 0 h 120"/>
              <a:gd name="T20" fmla="*/ 69 w 148"/>
              <a:gd name="T21" fmla="*/ 0 h 120"/>
              <a:gd name="T22" fmla="*/ 64 w 148"/>
              <a:gd name="T23" fmla="*/ 1 h 120"/>
              <a:gd name="T24" fmla="*/ 44 w 148"/>
              <a:gd name="T25" fmla="*/ 10 h 120"/>
              <a:gd name="T26" fmla="*/ 9 w 148"/>
              <a:gd name="T27" fmla="*/ 55 h 120"/>
              <a:gd name="T28" fmla="*/ 0 w 148"/>
              <a:gd name="T29" fmla="*/ 89 h 120"/>
              <a:gd name="T30" fmla="*/ 0 w 148"/>
              <a:gd name="T31" fmla="*/ 92 h 120"/>
              <a:gd name="T32" fmla="*/ 10 w 148"/>
              <a:gd name="T33" fmla="*/ 86 h 120"/>
              <a:gd name="T34" fmla="*/ 12 w 148"/>
              <a:gd name="T35" fmla="*/ 80 h 120"/>
              <a:gd name="T36" fmla="*/ 23 w 148"/>
              <a:gd name="T37" fmla="*/ 61 h 120"/>
              <a:gd name="T38" fmla="*/ 37 w 148"/>
              <a:gd name="T39" fmla="*/ 46 h 120"/>
              <a:gd name="T40" fmla="*/ 57 w 148"/>
              <a:gd name="T41" fmla="*/ 59 h 120"/>
              <a:gd name="T42" fmla="*/ 66 w 148"/>
              <a:gd name="T43" fmla="*/ 58 h 120"/>
              <a:gd name="T44" fmla="*/ 87 w 148"/>
              <a:gd name="T45" fmla="*/ 34 h 120"/>
              <a:gd name="T46" fmla="*/ 95 w 148"/>
              <a:gd name="T47" fmla="*/ 29 h 120"/>
              <a:gd name="T48" fmla="*/ 98 w 148"/>
              <a:gd name="T49" fmla="*/ 32 h 120"/>
              <a:gd name="T50" fmla="*/ 119 w 148"/>
              <a:gd name="T51" fmla="*/ 52 h 120"/>
              <a:gd name="T52" fmla="*/ 135 w 148"/>
              <a:gd name="T53" fmla="*/ 76 h 120"/>
              <a:gd name="T54" fmla="*/ 137 w 148"/>
              <a:gd name="T55" fmla="*/ 90 h 120"/>
              <a:gd name="T56" fmla="*/ 89 w 148"/>
              <a:gd name="T57" fmla="*/ 110 h 120"/>
              <a:gd name="T58" fmla="*/ 32 w 148"/>
              <a:gd name="T59" fmla="*/ 104 h 120"/>
              <a:gd name="T60" fmla="*/ 11 w 148"/>
              <a:gd name="T61" fmla="*/ 87 h 120"/>
              <a:gd name="T62" fmla="*/ 10 w 148"/>
              <a:gd name="T63"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8" h="120">
                <a:moveTo>
                  <a:pt x="1" y="92"/>
                </a:moveTo>
                <a:cubicBezTo>
                  <a:pt x="2" y="94"/>
                  <a:pt x="3" y="95"/>
                  <a:pt x="4" y="97"/>
                </a:cubicBezTo>
                <a:cubicBezTo>
                  <a:pt x="7" y="99"/>
                  <a:pt x="9" y="102"/>
                  <a:pt x="12" y="104"/>
                </a:cubicBezTo>
                <a:cubicBezTo>
                  <a:pt x="18" y="109"/>
                  <a:pt x="25" y="112"/>
                  <a:pt x="33" y="114"/>
                </a:cubicBezTo>
                <a:cubicBezTo>
                  <a:pt x="42" y="117"/>
                  <a:pt x="51" y="119"/>
                  <a:pt x="60" y="119"/>
                </a:cubicBezTo>
                <a:cubicBezTo>
                  <a:pt x="70" y="120"/>
                  <a:pt x="81" y="120"/>
                  <a:pt x="91" y="119"/>
                </a:cubicBezTo>
                <a:cubicBezTo>
                  <a:pt x="101" y="118"/>
                  <a:pt x="110" y="116"/>
                  <a:pt x="119" y="113"/>
                </a:cubicBezTo>
                <a:cubicBezTo>
                  <a:pt x="127" y="110"/>
                  <a:pt x="135" y="105"/>
                  <a:pt x="141" y="100"/>
                </a:cubicBezTo>
                <a:cubicBezTo>
                  <a:pt x="143" y="98"/>
                  <a:pt x="144" y="97"/>
                  <a:pt x="146" y="95"/>
                </a:cubicBezTo>
                <a:cubicBezTo>
                  <a:pt x="147" y="93"/>
                  <a:pt x="148" y="92"/>
                  <a:pt x="148" y="90"/>
                </a:cubicBezTo>
                <a:cubicBezTo>
                  <a:pt x="148" y="88"/>
                  <a:pt x="148" y="85"/>
                  <a:pt x="147" y="83"/>
                </a:cubicBezTo>
                <a:cubicBezTo>
                  <a:pt x="147" y="81"/>
                  <a:pt x="146" y="79"/>
                  <a:pt x="145" y="76"/>
                </a:cubicBezTo>
                <a:cubicBezTo>
                  <a:pt x="145" y="75"/>
                  <a:pt x="145" y="75"/>
                  <a:pt x="145" y="74"/>
                </a:cubicBezTo>
                <a:cubicBezTo>
                  <a:pt x="142" y="64"/>
                  <a:pt x="139" y="54"/>
                  <a:pt x="134" y="44"/>
                </a:cubicBezTo>
                <a:cubicBezTo>
                  <a:pt x="130" y="37"/>
                  <a:pt x="125" y="29"/>
                  <a:pt x="119" y="23"/>
                </a:cubicBezTo>
                <a:cubicBezTo>
                  <a:pt x="113" y="16"/>
                  <a:pt x="107" y="11"/>
                  <a:pt x="99" y="7"/>
                </a:cubicBezTo>
                <a:cubicBezTo>
                  <a:pt x="95" y="5"/>
                  <a:pt x="91" y="3"/>
                  <a:pt x="87" y="2"/>
                </a:cubicBezTo>
                <a:cubicBezTo>
                  <a:pt x="85" y="1"/>
                  <a:pt x="82" y="1"/>
                  <a:pt x="80" y="0"/>
                </a:cubicBezTo>
                <a:cubicBezTo>
                  <a:pt x="79" y="0"/>
                  <a:pt x="79" y="0"/>
                  <a:pt x="78" y="0"/>
                </a:cubicBezTo>
                <a:cubicBezTo>
                  <a:pt x="76" y="0"/>
                  <a:pt x="76" y="0"/>
                  <a:pt x="76" y="0"/>
                </a:cubicBezTo>
                <a:cubicBezTo>
                  <a:pt x="71" y="0"/>
                  <a:pt x="71" y="0"/>
                  <a:pt x="71" y="0"/>
                </a:cubicBezTo>
                <a:cubicBezTo>
                  <a:pt x="70" y="0"/>
                  <a:pt x="70" y="0"/>
                  <a:pt x="69" y="0"/>
                </a:cubicBezTo>
                <a:cubicBezTo>
                  <a:pt x="68" y="0"/>
                  <a:pt x="68" y="0"/>
                  <a:pt x="67" y="0"/>
                </a:cubicBezTo>
                <a:cubicBezTo>
                  <a:pt x="66" y="1"/>
                  <a:pt x="65" y="1"/>
                  <a:pt x="64" y="1"/>
                </a:cubicBezTo>
                <a:cubicBezTo>
                  <a:pt x="61" y="2"/>
                  <a:pt x="59" y="2"/>
                  <a:pt x="57" y="3"/>
                </a:cubicBezTo>
                <a:cubicBezTo>
                  <a:pt x="52" y="5"/>
                  <a:pt x="48" y="7"/>
                  <a:pt x="44" y="10"/>
                </a:cubicBezTo>
                <a:cubicBezTo>
                  <a:pt x="36" y="15"/>
                  <a:pt x="29" y="22"/>
                  <a:pt x="24" y="29"/>
                </a:cubicBezTo>
                <a:cubicBezTo>
                  <a:pt x="18" y="37"/>
                  <a:pt x="13" y="46"/>
                  <a:pt x="9" y="55"/>
                </a:cubicBezTo>
                <a:cubicBezTo>
                  <a:pt x="5" y="64"/>
                  <a:pt x="2" y="74"/>
                  <a:pt x="1" y="85"/>
                </a:cubicBezTo>
                <a:cubicBezTo>
                  <a:pt x="0" y="86"/>
                  <a:pt x="0" y="87"/>
                  <a:pt x="0" y="89"/>
                </a:cubicBezTo>
                <a:cubicBezTo>
                  <a:pt x="0" y="91"/>
                  <a:pt x="0" y="91"/>
                  <a:pt x="0" y="91"/>
                </a:cubicBezTo>
                <a:cubicBezTo>
                  <a:pt x="0" y="91"/>
                  <a:pt x="0" y="91"/>
                  <a:pt x="0" y="92"/>
                </a:cubicBezTo>
                <a:cubicBezTo>
                  <a:pt x="0" y="92"/>
                  <a:pt x="1" y="92"/>
                  <a:pt x="1" y="92"/>
                </a:cubicBezTo>
                <a:close/>
                <a:moveTo>
                  <a:pt x="10" y="86"/>
                </a:moveTo>
                <a:cubicBezTo>
                  <a:pt x="11" y="85"/>
                  <a:pt x="11" y="85"/>
                  <a:pt x="11" y="84"/>
                </a:cubicBezTo>
                <a:cubicBezTo>
                  <a:pt x="11" y="83"/>
                  <a:pt x="12" y="81"/>
                  <a:pt x="12" y="80"/>
                </a:cubicBezTo>
                <a:cubicBezTo>
                  <a:pt x="14" y="75"/>
                  <a:pt x="16" y="71"/>
                  <a:pt x="19" y="67"/>
                </a:cubicBezTo>
                <a:cubicBezTo>
                  <a:pt x="20" y="65"/>
                  <a:pt x="21" y="63"/>
                  <a:pt x="23" y="61"/>
                </a:cubicBezTo>
                <a:cubicBezTo>
                  <a:pt x="24" y="58"/>
                  <a:pt x="26" y="56"/>
                  <a:pt x="27" y="54"/>
                </a:cubicBezTo>
                <a:cubicBezTo>
                  <a:pt x="30" y="51"/>
                  <a:pt x="33" y="48"/>
                  <a:pt x="37" y="46"/>
                </a:cubicBezTo>
                <a:cubicBezTo>
                  <a:pt x="43" y="45"/>
                  <a:pt x="47" y="50"/>
                  <a:pt x="51" y="54"/>
                </a:cubicBezTo>
                <a:cubicBezTo>
                  <a:pt x="52" y="56"/>
                  <a:pt x="54" y="58"/>
                  <a:pt x="57" y="59"/>
                </a:cubicBezTo>
                <a:cubicBezTo>
                  <a:pt x="58" y="60"/>
                  <a:pt x="60" y="60"/>
                  <a:pt x="61" y="60"/>
                </a:cubicBezTo>
                <a:cubicBezTo>
                  <a:pt x="63" y="60"/>
                  <a:pt x="65" y="59"/>
                  <a:pt x="66" y="58"/>
                </a:cubicBezTo>
                <a:cubicBezTo>
                  <a:pt x="70" y="54"/>
                  <a:pt x="73" y="50"/>
                  <a:pt x="76" y="46"/>
                </a:cubicBezTo>
                <a:cubicBezTo>
                  <a:pt x="80" y="42"/>
                  <a:pt x="83" y="38"/>
                  <a:pt x="87" y="34"/>
                </a:cubicBezTo>
                <a:cubicBezTo>
                  <a:pt x="88" y="32"/>
                  <a:pt x="90" y="30"/>
                  <a:pt x="92" y="29"/>
                </a:cubicBezTo>
                <a:cubicBezTo>
                  <a:pt x="93" y="29"/>
                  <a:pt x="94" y="29"/>
                  <a:pt x="95" y="29"/>
                </a:cubicBezTo>
                <a:cubicBezTo>
                  <a:pt x="96" y="30"/>
                  <a:pt x="96" y="30"/>
                  <a:pt x="97" y="30"/>
                </a:cubicBezTo>
                <a:cubicBezTo>
                  <a:pt x="97" y="31"/>
                  <a:pt x="98" y="31"/>
                  <a:pt x="98" y="32"/>
                </a:cubicBezTo>
                <a:cubicBezTo>
                  <a:pt x="103" y="35"/>
                  <a:pt x="106" y="38"/>
                  <a:pt x="110" y="42"/>
                </a:cubicBezTo>
                <a:cubicBezTo>
                  <a:pt x="113" y="45"/>
                  <a:pt x="116" y="48"/>
                  <a:pt x="119" y="52"/>
                </a:cubicBezTo>
                <a:cubicBezTo>
                  <a:pt x="122" y="55"/>
                  <a:pt x="124" y="58"/>
                  <a:pt x="127" y="62"/>
                </a:cubicBezTo>
                <a:cubicBezTo>
                  <a:pt x="130" y="66"/>
                  <a:pt x="132" y="71"/>
                  <a:pt x="135" y="76"/>
                </a:cubicBezTo>
                <a:cubicBezTo>
                  <a:pt x="137" y="80"/>
                  <a:pt x="139" y="85"/>
                  <a:pt x="137" y="89"/>
                </a:cubicBezTo>
                <a:cubicBezTo>
                  <a:pt x="137" y="90"/>
                  <a:pt x="137" y="90"/>
                  <a:pt x="137" y="90"/>
                </a:cubicBezTo>
                <a:cubicBezTo>
                  <a:pt x="132" y="97"/>
                  <a:pt x="125" y="101"/>
                  <a:pt x="117" y="104"/>
                </a:cubicBezTo>
                <a:cubicBezTo>
                  <a:pt x="108" y="108"/>
                  <a:pt x="98" y="109"/>
                  <a:pt x="89" y="110"/>
                </a:cubicBezTo>
                <a:cubicBezTo>
                  <a:pt x="79" y="111"/>
                  <a:pt x="69" y="111"/>
                  <a:pt x="59" y="110"/>
                </a:cubicBezTo>
                <a:cubicBezTo>
                  <a:pt x="50" y="109"/>
                  <a:pt x="41" y="107"/>
                  <a:pt x="32" y="104"/>
                </a:cubicBezTo>
                <a:cubicBezTo>
                  <a:pt x="25" y="101"/>
                  <a:pt x="18" y="97"/>
                  <a:pt x="14" y="92"/>
                </a:cubicBezTo>
                <a:cubicBezTo>
                  <a:pt x="13" y="90"/>
                  <a:pt x="12" y="89"/>
                  <a:pt x="11" y="87"/>
                </a:cubicBezTo>
                <a:cubicBezTo>
                  <a:pt x="11" y="87"/>
                  <a:pt x="11" y="87"/>
                  <a:pt x="11" y="87"/>
                </a:cubicBezTo>
                <a:cubicBezTo>
                  <a:pt x="10" y="86"/>
                  <a:pt x="10" y="86"/>
                  <a:pt x="10" y="86"/>
                </a:cubicBezTo>
                <a:close/>
              </a:path>
            </a:pathLst>
          </a:custGeom>
          <a:solidFill>
            <a:sysClr val="window" lastClr="FFFFFF">
              <a:lumMod val="8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a:endParaRPr>
          </a:p>
        </p:txBody>
      </p:sp>
      <p:sp>
        <p:nvSpPr>
          <p:cNvPr id="45" name="Freeform 25"/>
          <p:cNvSpPr>
            <a:spLocks noEditPoints="1"/>
          </p:cNvSpPr>
          <p:nvPr/>
        </p:nvSpPr>
        <p:spPr bwMode="auto">
          <a:xfrm>
            <a:off x="8490466" y="4225078"/>
            <a:ext cx="885825" cy="887413"/>
          </a:xfrm>
          <a:custGeom>
            <a:avLst/>
            <a:gdLst>
              <a:gd name="T0" fmla="*/ 9 w 148"/>
              <a:gd name="T1" fmla="*/ 109 h 148"/>
              <a:gd name="T2" fmla="*/ 32 w 148"/>
              <a:gd name="T3" fmla="*/ 86 h 148"/>
              <a:gd name="T4" fmla="*/ 32 w 148"/>
              <a:gd name="T5" fmla="*/ 135 h 148"/>
              <a:gd name="T6" fmla="*/ 9 w 148"/>
              <a:gd name="T7" fmla="*/ 109 h 148"/>
              <a:gd name="T8" fmla="*/ 0 w 148"/>
              <a:gd name="T9" fmla="*/ 74 h 148"/>
              <a:gd name="T10" fmla="*/ 39 w 148"/>
              <a:gd name="T11" fmla="*/ 9 h 148"/>
              <a:gd name="T12" fmla="*/ 64 w 148"/>
              <a:gd name="T13" fmla="*/ 35 h 148"/>
              <a:gd name="T14" fmla="*/ 3 w 148"/>
              <a:gd name="T15" fmla="*/ 96 h 148"/>
              <a:gd name="T16" fmla="*/ 0 w 148"/>
              <a:gd name="T17" fmla="*/ 74 h 148"/>
              <a:gd name="T18" fmla="*/ 74 w 148"/>
              <a:gd name="T19" fmla="*/ 0 h 148"/>
              <a:gd name="T20" fmla="*/ 102 w 148"/>
              <a:gd name="T21" fmla="*/ 6 h 148"/>
              <a:gd name="T22" fmla="*/ 102 w 148"/>
              <a:gd name="T23" fmla="*/ 53 h 148"/>
              <a:gd name="T24" fmla="*/ 52 w 148"/>
              <a:gd name="T25" fmla="*/ 3 h 148"/>
              <a:gd name="T26" fmla="*/ 74 w 148"/>
              <a:gd name="T27" fmla="*/ 0 h 148"/>
              <a:gd name="T28" fmla="*/ 148 w 148"/>
              <a:gd name="T29" fmla="*/ 74 h 148"/>
              <a:gd name="T30" fmla="*/ 142 w 148"/>
              <a:gd name="T31" fmla="*/ 102 h 148"/>
              <a:gd name="T32" fmla="*/ 116 w 148"/>
              <a:gd name="T33" fmla="*/ 102 h 148"/>
              <a:gd name="T34" fmla="*/ 116 w 148"/>
              <a:gd name="T35" fmla="*/ 13 h 148"/>
              <a:gd name="T36" fmla="*/ 148 w 148"/>
              <a:gd name="T37" fmla="*/ 74 h 148"/>
              <a:gd name="T38" fmla="*/ 46 w 148"/>
              <a:gd name="T39" fmla="*/ 142 h 148"/>
              <a:gd name="T40" fmla="*/ 46 w 148"/>
              <a:gd name="T41" fmla="*/ 116 h 148"/>
              <a:gd name="T42" fmla="*/ 135 w 148"/>
              <a:gd name="T43" fmla="*/ 116 h 148"/>
              <a:gd name="T44" fmla="*/ 74 w 148"/>
              <a:gd name="T45" fmla="*/ 148 h 148"/>
              <a:gd name="T46" fmla="*/ 46 w 148"/>
              <a:gd name="T47" fmla="*/ 14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148">
                <a:moveTo>
                  <a:pt x="9" y="109"/>
                </a:moveTo>
                <a:cubicBezTo>
                  <a:pt x="32" y="86"/>
                  <a:pt x="32" y="86"/>
                  <a:pt x="32" y="86"/>
                </a:cubicBezTo>
                <a:cubicBezTo>
                  <a:pt x="32" y="135"/>
                  <a:pt x="32" y="135"/>
                  <a:pt x="32" y="135"/>
                </a:cubicBezTo>
                <a:cubicBezTo>
                  <a:pt x="23" y="128"/>
                  <a:pt x="15" y="120"/>
                  <a:pt x="9" y="109"/>
                </a:cubicBezTo>
                <a:close/>
                <a:moveTo>
                  <a:pt x="0" y="74"/>
                </a:moveTo>
                <a:cubicBezTo>
                  <a:pt x="0" y="46"/>
                  <a:pt x="16" y="22"/>
                  <a:pt x="39" y="9"/>
                </a:cubicBezTo>
                <a:cubicBezTo>
                  <a:pt x="64" y="35"/>
                  <a:pt x="64" y="35"/>
                  <a:pt x="64" y="35"/>
                </a:cubicBezTo>
                <a:cubicBezTo>
                  <a:pt x="3" y="96"/>
                  <a:pt x="3" y="96"/>
                  <a:pt x="3" y="96"/>
                </a:cubicBezTo>
                <a:cubicBezTo>
                  <a:pt x="1" y="89"/>
                  <a:pt x="0" y="82"/>
                  <a:pt x="0" y="74"/>
                </a:cubicBezTo>
                <a:close/>
                <a:moveTo>
                  <a:pt x="74" y="0"/>
                </a:moveTo>
                <a:cubicBezTo>
                  <a:pt x="84" y="0"/>
                  <a:pt x="93" y="2"/>
                  <a:pt x="102" y="6"/>
                </a:cubicBezTo>
                <a:cubicBezTo>
                  <a:pt x="102" y="53"/>
                  <a:pt x="102" y="53"/>
                  <a:pt x="102" y="53"/>
                </a:cubicBezTo>
                <a:cubicBezTo>
                  <a:pt x="52" y="3"/>
                  <a:pt x="52" y="3"/>
                  <a:pt x="52" y="3"/>
                </a:cubicBezTo>
                <a:cubicBezTo>
                  <a:pt x="59" y="1"/>
                  <a:pt x="66" y="0"/>
                  <a:pt x="74" y="0"/>
                </a:cubicBezTo>
                <a:close/>
                <a:moveTo>
                  <a:pt x="148" y="74"/>
                </a:moveTo>
                <a:cubicBezTo>
                  <a:pt x="148" y="84"/>
                  <a:pt x="146" y="93"/>
                  <a:pt x="142" y="102"/>
                </a:cubicBezTo>
                <a:cubicBezTo>
                  <a:pt x="116" y="102"/>
                  <a:pt x="116" y="102"/>
                  <a:pt x="116" y="102"/>
                </a:cubicBezTo>
                <a:cubicBezTo>
                  <a:pt x="116" y="13"/>
                  <a:pt x="116" y="13"/>
                  <a:pt x="116" y="13"/>
                </a:cubicBezTo>
                <a:cubicBezTo>
                  <a:pt x="135" y="26"/>
                  <a:pt x="148" y="49"/>
                  <a:pt x="148" y="74"/>
                </a:cubicBezTo>
                <a:close/>
                <a:moveTo>
                  <a:pt x="46" y="142"/>
                </a:moveTo>
                <a:cubicBezTo>
                  <a:pt x="46" y="116"/>
                  <a:pt x="46" y="116"/>
                  <a:pt x="46" y="116"/>
                </a:cubicBezTo>
                <a:cubicBezTo>
                  <a:pt x="135" y="116"/>
                  <a:pt x="135" y="116"/>
                  <a:pt x="135" y="116"/>
                </a:cubicBezTo>
                <a:cubicBezTo>
                  <a:pt x="122" y="135"/>
                  <a:pt x="99" y="148"/>
                  <a:pt x="74" y="148"/>
                </a:cubicBezTo>
                <a:cubicBezTo>
                  <a:pt x="64" y="148"/>
                  <a:pt x="55" y="146"/>
                  <a:pt x="46" y="142"/>
                </a:cubicBezTo>
                <a:close/>
              </a:path>
            </a:pathLst>
          </a:custGeom>
          <a:solidFill>
            <a:sysClr val="window" lastClr="FFFFFF">
              <a:lumMod val="8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a:endParaRPr>
          </a:p>
        </p:txBody>
      </p:sp>
      <p:sp>
        <p:nvSpPr>
          <p:cNvPr id="46" name="Freeform 33"/>
          <p:cNvSpPr>
            <a:spLocks noEditPoints="1"/>
          </p:cNvSpPr>
          <p:nvPr/>
        </p:nvSpPr>
        <p:spPr bwMode="auto">
          <a:xfrm>
            <a:off x="9896411" y="4349078"/>
            <a:ext cx="1068186" cy="731488"/>
          </a:xfrm>
          <a:custGeom>
            <a:avLst/>
            <a:gdLst>
              <a:gd name="T0" fmla="*/ 94 w 145"/>
              <a:gd name="T1" fmla="*/ 5 h 98"/>
              <a:gd name="T2" fmla="*/ 94 w 145"/>
              <a:gd name="T3" fmla="*/ 15 h 98"/>
              <a:gd name="T4" fmla="*/ 131 w 145"/>
              <a:gd name="T5" fmla="*/ 15 h 98"/>
              <a:gd name="T6" fmla="*/ 131 w 145"/>
              <a:gd name="T7" fmla="*/ 5 h 98"/>
              <a:gd name="T8" fmla="*/ 94 w 145"/>
              <a:gd name="T9" fmla="*/ 5 h 98"/>
              <a:gd name="T10" fmla="*/ 0 w 145"/>
              <a:gd name="T11" fmla="*/ 1 h 98"/>
              <a:gd name="T12" fmla="*/ 43 w 145"/>
              <a:gd name="T13" fmla="*/ 1 h 98"/>
              <a:gd name="T14" fmla="*/ 70 w 145"/>
              <a:gd name="T15" fmla="*/ 18 h 98"/>
              <a:gd name="T16" fmla="*/ 58 w 145"/>
              <a:gd name="T17" fmla="*/ 41 h 98"/>
              <a:gd name="T18" fmla="*/ 74 w 145"/>
              <a:gd name="T19" fmla="*/ 67 h 98"/>
              <a:gd name="T20" fmla="*/ 46 w 145"/>
              <a:gd name="T21" fmla="*/ 89 h 98"/>
              <a:gd name="T22" fmla="*/ 0 w 145"/>
              <a:gd name="T23" fmla="*/ 89 h 98"/>
              <a:gd name="T24" fmla="*/ 0 w 145"/>
              <a:gd name="T25" fmla="*/ 1 h 98"/>
              <a:gd name="T26" fmla="*/ 20 w 145"/>
              <a:gd name="T27" fmla="*/ 36 h 98"/>
              <a:gd name="T28" fmla="*/ 37 w 145"/>
              <a:gd name="T29" fmla="*/ 36 h 98"/>
              <a:gd name="T30" fmla="*/ 44 w 145"/>
              <a:gd name="T31" fmla="*/ 35 h 98"/>
              <a:gd name="T32" fmla="*/ 48 w 145"/>
              <a:gd name="T33" fmla="*/ 33 h 98"/>
              <a:gd name="T34" fmla="*/ 51 w 145"/>
              <a:gd name="T35" fmla="*/ 29 h 98"/>
              <a:gd name="T36" fmla="*/ 52 w 145"/>
              <a:gd name="T37" fmla="*/ 25 h 98"/>
              <a:gd name="T38" fmla="*/ 51 w 145"/>
              <a:gd name="T39" fmla="*/ 21 h 98"/>
              <a:gd name="T40" fmla="*/ 48 w 145"/>
              <a:gd name="T41" fmla="*/ 18 h 98"/>
              <a:gd name="T42" fmla="*/ 45 w 145"/>
              <a:gd name="T43" fmla="*/ 16 h 98"/>
              <a:gd name="T44" fmla="*/ 39 w 145"/>
              <a:gd name="T45" fmla="*/ 15 h 98"/>
              <a:gd name="T46" fmla="*/ 20 w 145"/>
              <a:gd name="T47" fmla="*/ 15 h 98"/>
              <a:gd name="T48" fmla="*/ 20 w 145"/>
              <a:gd name="T49" fmla="*/ 36 h 98"/>
              <a:gd name="T50" fmla="*/ 20 w 145"/>
              <a:gd name="T51" fmla="*/ 73 h 98"/>
              <a:gd name="T52" fmla="*/ 39 w 145"/>
              <a:gd name="T53" fmla="*/ 73 h 98"/>
              <a:gd name="T54" fmla="*/ 46 w 145"/>
              <a:gd name="T55" fmla="*/ 73 h 98"/>
              <a:gd name="T56" fmla="*/ 51 w 145"/>
              <a:gd name="T57" fmla="*/ 70 h 98"/>
              <a:gd name="T58" fmla="*/ 54 w 145"/>
              <a:gd name="T59" fmla="*/ 66 h 98"/>
              <a:gd name="T60" fmla="*/ 54 w 145"/>
              <a:gd name="T61" fmla="*/ 61 h 98"/>
              <a:gd name="T62" fmla="*/ 54 w 145"/>
              <a:gd name="T63" fmla="*/ 57 h 98"/>
              <a:gd name="T64" fmla="*/ 51 w 145"/>
              <a:gd name="T65" fmla="*/ 53 h 98"/>
              <a:gd name="T66" fmla="*/ 47 w 145"/>
              <a:gd name="T67" fmla="*/ 51 h 98"/>
              <a:gd name="T68" fmla="*/ 41 w 145"/>
              <a:gd name="T69" fmla="*/ 50 h 98"/>
              <a:gd name="T70" fmla="*/ 20 w 145"/>
              <a:gd name="T71" fmla="*/ 50 h 98"/>
              <a:gd name="T72" fmla="*/ 20 w 145"/>
              <a:gd name="T73" fmla="*/ 73 h 98"/>
              <a:gd name="T74" fmla="*/ 98 w 145"/>
              <a:gd name="T75" fmla="*/ 61 h 98"/>
              <a:gd name="T76" fmla="*/ 108 w 145"/>
              <a:gd name="T77" fmla="*/ 78 h 98"/>
              <a:gd name="T78" fmla="*/ 126 w 145"/>
              <a:gd name="T79" fmla="*/ 70 h 98"/>
              <a:gd name="T80" fmla="*/ 142 w 145"/>
              <a:gd name="T81" fmla="*/ 70 h 98"/>
              <a:gd name="T82" fmla="*/ 100 w 145"/>
              <a:gd name="T83" fmla="*/ 89 h 98"/>
              <a:gd name="T84" fmla="*/ 80 w 145"/>
              <a:gd name="T85" fmla="*/ 56 h 98"/>
              <a:gd name="T86" fmla="*/ 88 w 145"/>
              <a:gd name="T87" fmla="*/ 34 h 98"/>
              <a:gd name="T88" fmla="*/ 112 w 145"/>
              <a:gd name="T89" fmla="*/ 24 h 98"/>
              <a:gd name="T90" fmla="*/ 135 w 145"/>
              <a:gd name="T91" fmla="*/ 33 h 98"/>
              <a:gd name="T92" fmla="*/ 143 w 145"/>
              <a:gd name="T93" fmla="*/ 62 h 98"/>
              <a:gd name="T94" fmla="*/ 98 w 145"/>
              <a:gd name="T95" fmla="*/ 61 h 98"/>
              <a:gd name="T96" fmla="*/ 126 w 145"/>
              <a:gd name="T97" fmla="*/ 50 h 98"/>
              <a:gd name="T98" fmla="*/ 124 w 145"/>
              <a:gd name="T99" fmla="*/ 45 h 98"/>
              <a:gd name="T100" fmla="*/ 122 w 145"/>
              <a:gd name="T101" fmla="*/ 40 h 98"/>
              <a:gd name="T102" fmla="*/ 117 w 145"/>
              <a:gd name="T103" fmla="*/ 37 h 98"/>
              <a:gd name="T104" fmla="*/ 112 w 145"/>
              <a:gd name="T105" fmla="*/ 36 h 98"/>
              <a:gd name="T106" fmla="*/ 107 w 145"/>
              <a:gd name="T107" fmla="*/ 37 h 98"/>
              <a:gd name="T108" fmla="*/ 102 w 145"/>
              <a:gd name="T109" fmla="*/ 41 h 98"/>
              <a:gd name="T110" fmla="*/ 100 w 145"/>
              <a:gd name="T111" fmla="*/ 45 h 98"/>
              <a:gd name="T112" fmla="*/ 98 w 145"/>
              <a:gd name="T113" fmla="*/ 50 h 98"/>
              <a:gd name="T114" fmla="*/ 126 w 145"/>
              <a:gd name="T115" fmla="*/ 5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5" h="98">
                <a:moveTo>
                  <a:pt x="94" y="5"/>
                </a:moveTo>
                <a:cubicBezTo>
                  <a:pt x="94" y="15"/>
                  <a:pt x="94" y="15"/>
                  <a:pt x="94" y="15"/>
                </a:cubicBezTo>
                <a:cubicBezTo>
                  <a:pt x="131" y="15"/>
                  <a:pt x="131" y="15"/>
                  <a:pt x="131" y="15"/>
                </a:cubicBezTo>
                <a:cubicBezTo>
                  <a:pt x="131" y="5"/>
                  <a:pt x="131" y="5"/>
                  <a:pt x="131" y="5"/>
                </a:cubicBezTo>
                <a:lnTo>
                  <a:pt x="94" y="5"/>
                </a:lnTo>
                <a:close/>
                <a:moveTo>
                  <a:pt x="0" y="1"/>
                </a:moveTo>
                <a:cubicBezTo>
                  <a:pt x="43" y="1"/>
                  <a:pt x="43" y="1"/>
                  <a:pt x="43" y="1"/>
                </a:cubicBezTo>
                <a:cubicBezTo>
                  <a:pt x="43" y="1"/>
                  <a:pt x="66" y="0"/>
                  <a:pt x="70" y="18"/>
                </a:cubicBezTo>
                <a:cubicBezTo>
                  <a:pt x="73" y="37"/>
                  <a:pt x="58" y="41"/>
                  <a:pt x="58" y="41"/>
                </a:cubicBezTo>
                <a:cubicBezTo>
                  <a:pt x="58" y="41"/>
                  <a:pt x="76" y="46"/>
                  <a:pt x="74" y="67"/>
                </a:cubicBezTo>
                <a:cubicBezTo>
                  <a:pt x="71" y="89"/>
                  <a:pt x="46" y="89"/>
                  <a:pt x="46" y="89"/>
                </a:cubicBezTo>
                <a:cubicBezTo>
                  <a:pt x="0" y="89"/>
                  <a:pt x="0" y="89"/>
                  <a:pt x="0" y="89"/>
                </a:cubicBezTo>
                <a:lnTo>
                  <a:pt x="0" y="1"/>
                </a:lnTo>
                <a:close/>
                <a:moveTo>
                  <a:pt x="20" y="36"/>
                </a:moveTo>
                <a:cubicBezTo>
                  <a:pt x="37" y="36"/>
                  <a:pt x="37" y="36"/>
                  <a:pt x="37" y="36"/>
                </a:cubicBezTo>
                <a:cubicBezTo>
                  <a:pt x="39" y="36"/>
                  <a:pt x="42" y="36"/>
                  <a:pt x="44" y="35"/>
                </a:cubicBezTo>
                <a:cubicBezTo>
                  <a:pt x="45" y="35"/>
                  <a:pt x="47" y="34"/>
                  <a:pt x="48" y="33"/>
                </a:cubicBezTo>
                <a:cubicBezTo>
                  <a:pt x="49" y="33"/>
                  <a:pt x="50" y="31"/>
                  <a:pt x="51" y="29"/>
                </a:cubicBezTo>
                <a:cubicBezTo>
                  <a:pt x="51" y="28"/>
                  <a:pt x="52" y="26"/>
                  <a:pt x="52" y="25"/>
                </a:cubicBezTo>
                <a:cubicBezTo>
                  <a:pt x="52" y="24"/>
                  <a:pt x="51" y="22"/>
                  <a:pt x="51" y="21"/>
                </a:cubicBezTo>
                <a:cubicBezTo>
                  <a:pt x="50" y="20"/>
                  <a:pt x="50" y="19"/>
                  <a:pt x="48" y="18"/>
                </a:cubicBezTo>
                <a:cubicBezTo>
                  <a:pt x="47" y="17"/>
                  <a:pt x="46" y="16"/>
                  <a:pt x="45" y="16"/>
                </a:cubicBezTo>
                <a:cubicBezTo>
                  <a:pt x="43" y="15"/>
                  <a:pt x="41" y="15"/>
                  <a:pt x="39" y="15"/>
                </a:cubicBezTo>
                <a:cubicBezTo>
                  <a:pt x="20" y="15"/>
                  <a:pt x="20" y="15"/>
                  <a:pt x="20" y="15"/>
                </a:cubicBezTo>
                <a:lnTo>
                  <a:pt x="20" y="36"/>
                </a:lnTo>
                <a:close/>
                <a:moveTo>
                  <a:pt x="20" y="73"/>
                </a:moveTo>
                <a:cubicBezTo>
                  <a:pt x="39" y="73"/>
                  <a:pt x="39" y="73"/>
                  <a:pt x="39" y="73"/>
                </a:cubicBezTo>
                <a:cubicBezTo>
                  <a:pt x="40" y="73"/>
                  <a:pt x="44" y="73"/>
                  <a:pt x="46" y="73"/>
                </a:cubicBezTo>
                <a:cubicBezTo>
                  <a:pt x="47" y="72"/>
                  <a:pt x="50" y="72"/>
                  <a:pt x="51" y="70"/>
                </a:cubicBezTo>
                <a:cubicBezTo>
                  <a:pt x="52" y="70"/>
                  <a:pt x="53" y="68"/>
                  <a:pt x="54" y="66"/>
                </a:cubicBezTo>
                <a:cubicBezTo>
                  <a:pt x="54" y="64"/>
                  <a:pt x="54" y="62"/>
                  <a:pt x="54" y="61"/>
                </a:cubicBezTo>
                <a:cubicBezTo>
                  <a:pt x="54" y="60"/>
                  <a:pt x="54" y="58"/>
                  <a:pt x="54" y="57"/>
                </a:cubicBezTo>
                <a:cubicBezTo>
                  <a:pt x="53" y="55"/>
                  <a:pt x="52" y="54"/>
                  <a:pt x="51" y="53"/>
                </a:cubicBezTo>
                <a:cubicBezTo>
                  <a:pt x="50" y="52"/>
                  <a:pt x="49" y="52"/>
                  <a:pt x="47" y="51"/>
                </a:cubicBezTo>
                <a:cubicBezTo>
                  <a:pt x="45" y="51"/>
                  <a:pt x="43" y="50"/>
                  <a:pt x="41" y="50"/>
                </a:cubicBezTo>
                <a:cubicBezTo>
                  <a:pt x="20" y="50"/>
                  <a:pt x="20" y="50"/>
                  <a:pt x="20" y="50"/>
                </a:cubicBezTo>
                <a:lnTo>
                  <a:pt x="20" y="73"/>
                </a:lnTo>
                <a:close/>
                <a:moveTo>
                  <a:pt x="98" y="61"/>
                </a:moveTo>
                <a:cubicBezTo>
                  <a:pt x="98" y="62"/>
                  <a:pt x="98" y="75"/>
                  <a:pt x="108" y="78"/>
                </a:cubicBezTo>
                <a:cubicBezTo>
                  <a:pt x="120" y="81"/>
                  <a:pt x="126" y="71"/>
                  <a:pt x="126" y="70"/>
                </a:cubicBezTo>
                <a:cubicBezTo>
                  <a:pt x="142" y="70"/>
                  <a:pt x="142" y="70"/>
                  <a:pt x="142" y="70"/>
                </a:cubicBezTo>
                <a:cubicBezTo>
                  <a:pt x="142" y="72"/>
                  <a:pt x="135" y="98"/>
                  <a:pt x="100" y="89"/>
                </a:cubicBezTo>
                <a:cubicBezTo>
                  <a:pt x="79" y="84"/>
                  <a:pt x="80" y="58"/>
                  <a:pt x="80" y="56"/>
                </a:cubicBezTo>
                <a:cubicBezTo>
                  <a:pt x="80" y="54"/>
                  <a:pt x="80" y="44"/>
                  <a:pt x="88" y="34"/>
                </a:cubicBezTo>
                <a:cubicBezTo>
                  <a:pt x="97" y="24"/>
                  <a:pt x="109" y="24"/>
                  <a:pt x="112" y="24"/>
                </a:cubicBezTo>
                <a:cubicBezTo>
                  <a:pt x="114" y="24"/>
                  <a:pt x="127" y="24"/>
                  <a:pt x="135" y="33"/>
                </a:cubicBezTo>
                <a:cubicBezTo>
                  <a:pt x="145" y="44"/>
                  <a:pt x="143" y="62"/>
                  <a:pt x="143" y="62"/>
                </a:cubicBezTo>
                <a:lnTo>
                  <a:pt x="98" y="61"/>
                </a:lnTo>
                <a:close/>
                <a:moveTo>
                  <a:pt x="126" y="50"/>
                </a:moveTo>
                <a:cubicBezTo>
                  <a:pt x="125" y="48"/>
                  <a:pt x="125" y="46"/>
                  <a:pt x="124" y="45"/>
                </a:cubicBezTo>
                <a:cubicBezTo>
                  <a:pt x="124" y="43"/>
                  <a:pt x="123" y="42"/>
                  <a:pt x="122" y="40"/>
                </a:cubicBezTo>
                <a:cubicBezTo>
                  <a:pt x="120" y="39"/>
                  <a:pt x="119" y="38"/>
                  <a:pt x="117" y="37"/>
                </a:cubicBezTo>
                <a:cubicBezTo>
                  <a:pt x="116" y="37"/>
                  <a:pt x="114" y="36"/>
                  <a:pt x="112" y="36"/>
                </a:cubicBezTo>
                <a:cubicBezTo>
                  <a:pt x="110" y="36"/>
                  <a:pt x="108" y="37"/>
                  <a:pt x="107" y="37"/>
                </a:cubicBezTo>
                <a:cubicBezTo>
                  <a:pt x="105" y="38"/>
                  <a:pt x="104" y="39"/>
                  <a:pt x="102" y="41"/>
                </a:cubicBezTo>
                <a:cubicBezTo>
                  <a:pt x="101" y="42"/>
                  <a:pt x="100" y="43"/>
                  <a:pt x="100" y="45"/>
                </a:cubicBezTo>
                <a:cubicBezTo>
                  <a:pt x="99" y="47"/>
                  <a:pt x="98" y="48"/>
                  <a:pt x="98" y="50"/>
                </a:cubicBezTo>
                <a:lnTo>
                  <a:pt x="126" y="50"/>
                </a:lnTo>
                <a:close/>
              </a:path>
            </a:pathLst>
          </a:custGeom>
          <a:solidFill>
            <a:sysClr val="window" lastClr="FFFFFF">
              <a:lumMod val="8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a:endParaRPr>
          </a:p>
        </p:txBody>
      </p:sp>
      <p:sp>
        <p:nvSpPr>
          <p:cNvPr id="47" name="Freeform 49"/>
          <p:cNvSpPr>
            <a:spLocks noEditPoints="1"/>
          </p:cNvSpPr>
          <p:nvPr/>
        </p:nvSpPr>
        <p:spPr bwMode="auto">
          <a:xfrm>
            <a:off x="9969335" y="2756827"/>
            <a:ext cx="922338" cy="917576"/>
          </a:xfrm>
          <a:custGeom>
            <a:avLst/>
            <a:gdLst>
              <a:gd name="T0" fmla="*/ 24 w 111"/>
              <a:gd name="T1" fmla="*/ 110 h 110"/>
              <a:gd name="T2" fmla="*/ 24 w 111"/>
              <a:gd name="T3" fmla="*/ 37 h 110"/>
              <a:gd name="T4" fmla="*/ 1 w 111"/>
              <a:gd name="T5" fmla="*/ 37 h 110"/>
              <a:gd name="T6" fmla="*/ 1 w 111"/>
              <a:gd name="T7" fmla="*/ 110 h 110"/>
              <a:gd name="T8" fmla="*/ 24 w 111"/>
              <a:gd name="T9" fmla="*/ 110 h 110"/>
              <a:gd name="T10" fmla="*/ 24 w 111"/>
              <a:gd name="T11" fmla="*/ 11 h 110"/>
              <a:gd name="T12" fmla="*/ 12 w 111"/>
              <a:gd name="T13" fmla="*/ 0 h 110"/>
              <a:gd name="T14" fmla="*/ 0 w 111"/>
              <a:gd name="T15" fmla="*/ 11 h 110"/>
              <a:gd name="T16" fmla="*/ 12 w 111"/>
              <a:gd name="T17" fmla="*/ 23 h 110"/>
              <a:gd name="T18" fmla="*/ 12 w 111"/>
              <a:gd name="T19" fmla="*/ 23 h 110"/>
              <a:gd name="T20" fmla="*/ 24 w 111"/>
              <a:gd name="T21" fmla="*/ 11 h 110"/>
              <a:gd name="T22" fmla="*/ 60 w 111"/>
              <a:gd name="T23" fmla="*/ 110 h 110"/>
              <a:gd name="T24" fmla="*/ 60 w 111"/>
              <a:gd name="T25" fmla="*/ 69 h 110"/>
              <a:gd name="T26" fmla="*/ 61 w 111"/>
              <a:gd name="T27" fmla="*/ 63 h 110"/>
              <a:gd name="T28" fmla="*/ 74 w 111"/>
              <a:gd name="T29" fmla="*/ 53 h 110"/>
              <a:gd name="T30" fmla="*/ 89 w 111"/>
              <a:gd name="T31" fmla="*/ 69 h 110"/>
              <a:gd name="T32" fmla="*/ 89 w 111"/>
              <a:gd name="T33" fmla="*/ 110 h 110"/>
              <a:gd name="T34" fmla="*/ 111 w 111"/>
              <a:gd name="T35" fmla="*/ 110 h 110"/>
              <a:gd name="T36" fmla="*/ 111 w 111"/>
              <a:gd name="T37" fmla="*/ 67 h 110"/>
              <a:gd name="T38" fmla="*/ 83 w 111"/>
              <a:gd name="T39" fmla="*/ 34 h 110"/>
              <a:gd name="T40" fmla="*/ 60 w 111"/>
              <a:gd name="T41" fmla="*/ 46 h 110"/>
              <a:gd name="T42" fmla="*/ 60 w 111"/>
              <a:gd name="T43" fmla="*/ 37 h 110"/>
              <a:gd name="T44" fmla="*/ 38 w 111"/>
              <a:gd name="T45" fmla="*/ 37 h 110"/>
              <a:gd name="T46" fmla="*/ 38 w 111"/>
              <a:gd name="T47" fmla="*/ 110 h 110"/>
              <a:gd name="T48" fmla="*/ 60 w 111"/>
              <a:gd name="T4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0">
                <a:moveTo>
                  <a:pt x="24" y="110"/>
                </a:moveTo>
                <a:cubicBezTo>
                  <a:pt x="24" y="37"/>
                  <a:pt x="24" y="37"/>
                  <a:pt x="24" y="37"/>
                </a:cubicBezTo>
                <a:cubicBezTo>
                  <a:pt x="1" y="37"/>
                  <a:pt x="1" y="37"/>
                  <a:pt x="1" y="37"/>
                </a:cubicBezTo>
                <a:cubicBezTo>
                  <a:pt x="1" y="110"/>
                  <a:pt x="1" y="110"/>
                  <a:pt x="1" y="110"/>
                </a:cubicBezTo>
                <a:lnTo>
                  <a:pt x="24" y="110"/>
                </a:lnTo>
                <a:close/>
                <a:moveTo>
                  <a:pt x="24" y="11"/>
                </a:moveTo>
                <a:cubicBezTo>
                  <a:pt x="23" y="5"/>
                  <a:pt x="19" y="0"/>
                  <a:pt x="12" y="0"/>
                </a:cubicBezTo>
                <a:cubicBezTo>
                  <a:pt x="5" y="0"/>
                  <a:pt x="0" y="5"/>
                  <a:pt x="0" y="11"/>
                </a:cubicBezTo>
                <a:cubicBezTo>
                  <a:pt x="0" y="18"/>
                  <a:pt x="5" y="23"/>
                  <a:pt x="12" y="23"/>
                </a:cubicBezTo>
                <a:cubicBezTo>
                  <a:pt x="12" y="23"/>
                  <a:pt x="12" y="23"/>
                  <a:pt x="12" y="23"/>
                </a:cubicBezTo>
                <a:cubicBezTo>
                  <a:pt x="19" y="23"/>
                  <a:pt x="24" y="18"/>
                  <a:pt x="24" y="11"/>
                </a:cubicBezTo>
                <a:close/>
                <a:moveTo>
                  <a:pt x="60" y="110"/>
                </a:moveTo>
                <a:cubicBezTo>
                  <a:pt x="60" y="69"/>
                  <a:pt x="60" y="69"/>
                  <a:pt x="60" y="69"/>
                </a:cubicBezTo>
                <a:cubicBezTo>
                  <a:pt x="60" y="66"/>
                  <a:pt x="61" y="64"/>
                  <a:pt x="61" y="63"/>
                </a:cubicBezTo>
                <a:cubicBezTo>
                  <a:pt x="63" y="58"/>
                  <a:pt x="67" y="53"/>
                  <a:pt x="74" y="53"/>
                </a:cubicBezTo>
                <a:cubicBezTo>
                  <a:pt x="83" y="53"/>
                  <a:pt x="89" y="59"/>
                  <a:pt x="89" y="69"/>
                </a:cubicBezTo>
                <a:cubicBezTo>
                  <a:pt x="89" y="110"/>
                  <a:pt x="89" y="110"/>
                  <a:pt x="89" y="110"/>
                </a:cubicBezTo>
                <a:cubicBezTo>
                  <a:pt x="111" y="110"/>
                  <a:pt x="111" y="110"/>
                  <a:pt x="111" y="110"/>
                </a:cubicBezTo>
                <a:cubicBezTo>
                  <a:pt x="111" y="67"/>
                  <a:pt x="111" y="67"/>
                  <a:pt x="111" y="67"/>
                </a:cubicBezTo>
                <a:cubicBezTo>
                  <a:pt x="111" y="45"/>
                  <a:pt x="99" y="34"/>
                  <a:pt x="83" y="34"/>
                </a:cubicBezTo>
                <a:cubicBezTo>
                  <a:pt x="69" y="34"/>
                  <a:pt x="64" y="41"/>
                  <a:pt x="60" y="46"/>
                </a:cubicBezTo>
                <a:cubicBezTo>
                  <a:pt x="60" y="37"/>
                  <a:pt x="60" y="37"/>
                  <a:pt x="60" y="37"/>
                </a:cubicBezTo>
                <a:cubicBezTo>
                  <a:pt x="38" y="37"/>
                  <a:pt x="38" y="37"/>
                  <a:pt x="38" y="37"/>
                </a:cubicBezTo>
                <a:cubicBezTo>
                  <a:pt x="38" y="44"/>
                  <a:pt x="38" y="110"/>
                  <a:pt x="38" y="110"/>
                </a:cubicBezTo>
                <a:lnTo>
                  <a:pt x="60" y="110"/>
                </a:lnTo>
                <a:close/>
              </a:path>
            </a:pathLst>
          </a:custGeom>
          <a:solidFill>
            <a:sysClr val="window" lastClr="FFFFFF">
              <a:lumMod val="8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a:endParaRPr>
          </a:p>
        </p:txBody>
      </p:sp>
      <p:sp>
        <p:nvSpPr>
          <p:cNvPr id="48" name="Freeform 53"/>
          <p:cNvSpPr>
            <a:spLocks noEditPoints="1"/>
          </p:cNvSpPr>
          <p:nvPr/>
        </p:nvSpPr>
        <p:spPr bwMode="auto">
          <a:xfrm>
            <a:off x="8359497" y="2764763"/>
            <a:ext cx="1147763" cy="900113"/>
          </a:xfrm>
          <a:custGeom>
            <a:avLst/>
            <a:gdLst>
              <a:gd name="T0" fmla="*/ 56 w 154"/>
              <a:gd name="T1" fmla="*/ 106 h 120"/>
              <a:gd name="T2" fmla="*/ 56 w 154"/>
              <a:gd name="T3" fmla="*/ 0 h 120"/>
              <a:gd name="T4" fmla="*/ 113 w 154"/>
              <a:gd name="T5" fmla="*/ 30 h 120"/>
              <a:gd name="T6" fmla="*/ 105 w 154"/>
              <a:gd name="T7" fmla="*/ 65 h 120"/>
              <a:gd name="T8" fmla="*/ 93 w 154"/>
              <a:gd name="T9" fmla="*/ 59 h 120"/>
              <a:gd name="T10" fmla="*/ 93 w 154"/>
              <a:gd name="T11" fmla="*/ 28 h 120"/>
              <a:gd name="T12" fmla="*/ 79 w 154"/>
              <a:gd name="T13" fmla="*/ 24 h 120"/>
              <a:gd name="T14" fmla="*/ 79 w 154"/>
              <a:gd name="T15" fmla="*/ 120 h 120"/>
              <a:gd name="T16" fmla="*/ 56 w 154"/>
              <a:gd name="T17" fmla="*/ 106 h 120"/>
              <a:gd name="T18" fmla="*/ 88 w 154"/>
              <a:gd name="T19" fmla="*/ 105 h 120"/>
              <a:gd name="T20" fmla="*/ 88 w 154"/>
              <a:gd name="T21" fmla="*/ 117 h 120"/>
              <a:gd name="T22" fmla="*/ 146 w 154"/>
              <a:gd name="T23" fmla="*/ 93 h 120"/>
              <a:gd name="T24" fmla="*/ 114 w 154"/>
              <a:gd name="T25" fmla="*/ 72 h 120"/>
              <a:gd name="T26" fmla="*/ 88 w 154"/>
              <a:gd name="T27" fmla="*/ 78 h 120"/>
              <a:gd name="T28" fmla="*/ 88 w 154"/>
              <a:gd name="T29" fmla="*/ 90 h 120"/>
              <a:gd name="T30" fmla="*/ 120 w 154"/>
              <a:gd name="T31" fmla="*/ 82 h 120"/>
              <a:gd name="T32" fmla="*/ 132 w 154"/>
              <a:gd name="T33" fmla="*/ 88 h 120"/>
              <a:gd name="T34" fmla="*/ 88 w 154"/>
              <a:gd name="T35" fmla="*/ 105 h 120"/>
              <a:gd name="T36" fmla="*/ 29 w 154"/>
              <a:gd name="T37" fmla="*/ 107 h 120"/>
              <a:gd name="T38" fmla="*/ 0 w 154"/>
              <a:gd name="T39" fmla="*/ 93 h 120"/>
              <a:gd name="T40" fmla="*/ 46 w 154"/>
              <a:gd name="T41" fmla="*/ 69 h 120"/>
              <a:gd name="T42" fmla="*/ 46 w 154"/>
              <a:gd name="T43" fmla="*/ 82 h 120"/>
              <a:gd name="T44" fmla="*/ 24 w 154"/>
              <a:gd name="T45" fmla="*/ 89 h 120"/>
              <a:gd name="T46" fmla="*/ 26 w 154"/>
              <a:gd name="T47" fmla="*/ 96 h 120"/>
              <a:gd name="T48" fmla="*/ 46 w 154"/>
              <a:gd name="T49" fmla="*/ 93 h 120"/>
              <a:gd name="T50" fmla="*/ 46 w 154"/>
              <a:gd name="T51" fmla="*/ 105 h 120"/>
              <a:gd name="T52" fmla="*/ 29 w 154"/>
              <a:gd name="T53" fmla="*/ 10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20">
                <a:moveTo>
                  <a:pt x="56" y="106"/>
                </a:moveTo>
                <a:cubicBezTo>
                  <a:pt x="56" y="0"/>
                  <a:pt x="56" y="0"/>
                  <a:pt x="56" y="0"/>
                </a:cubicBezTo>
                <a:cubicBezTo>
                  <a:pt x="56" y="0"/>
                  <a:pt x="106" y="9"/>
                  <a:pt x="113" y="30"/>
                </a:cubicBezTo>
                <a:cubicBezTo>
                  <a:pt x="120" y="51"/>
                  <a:pt x="109" y="65"/>
                  <a:pt x="105" y="65"/>
                </a:cubicBezTo>
                <a:cubicBezTo>
                  <a:pt x="95" y="67"/>
                  <a:pt x="93" y="59"/>
                  <a:pt x="93" y="59"/>
                </a:cubicBezTo>
                <a:cubicBezTo>
                  <a:pt x="93" y="28"/>
                  <a:pt x="93" y="28"/>
                  <a:pt x="93" y="28"/>
                </a:cubicBezTo>
                <a:cubicBezTo>
                  <a:pt x="79" y="24"/>
                  <a:pt x="79" y="24"/>
                  <a:pt x="79" y="24"/>
                </a:cubicBezTo>
                <a:cubicBezTo>
                  <a:pt x="79" y="120"/>
                  <a:pt x="79" y="120"/>
                  <a:pt x="79" y="120"/>
                </a:cubicBezTo>
                <a:lnTo>
                  <a:pt x="56" y="106"/>
                </a:lnTo>
                <a:close/>
                <a:moveTo>
                  <a:pt x="88" y="105"/>
                </a:moveTo>
                <a:cubicBezTo>
                  <a:pt x="88" y="117"/>
                  <a:pt x="88" y="117"/>
                  <a:pt x="88" y="117"/>
                </a:cubicBezTo>
                <a:cubicBezTo>
                  <a:pt x="88" y="117"/>
                  <a:pt x="139" y="100"/>
                  <a:pt x="146" y="93"/>
                </a:cubicBezTo>
                <a:cubicBezTo>
                  <a:pt x="154" y="86"/>
                  <a:pt x="128" y="69"/>
                  <a:pt x="114" y="72"/>
                </a:cubicBezTo>
                <a:cubicBezTo>
                  <a:pt x="114" y="72"/>
                  <a:pt x="102" y="72"/>
                  <a:pt x="88" y="78"/>
                </a:cubicBezTo>
                <a:cubicBezTo>
                  <a:pt x="88" y="78"/>
                  <a:pt x="88" y="90"/>
                  <a:pt x="88" y="90"/>
                </a:cubicBezTo>
                <a:cubicBezTo>
                  <a:pt x="120" y="82"/>
                  <a:pt x="120" y="82"/>
                  <a:pt x="120" y="82"/>
                </a:cubicBezTo>
                <a:cubicBezTo>
                  <a:pt x="132" y="88"/>
                  <a:pt x="132" y="88"/>
                  <a:pt x="132" y="88"/>
                </a:cubicBezTo>
                <a:lnTo>
                  <a:pt x="88" y="105"/>
                </a:lnTo>
                <a:close/>
                <a:moveTo>
                  <a:pt x="29" y="107"/>
                </a:moveTo>
                <a:cubicBezTo>
                  <a:pt x="14" y="107"/>
                  <a:pt x="0" y="103"/>
                  <a:pt x="0" y="93"/>
                </a:cubicBezTo>
                <a:cubicBezTo>
                  <a:pt x="0" y="83"/>
                  <a:pt x="21" y="73"/>
                  <a:pt x="46" y="69"/>
                </a:cubicBezTo>
                <a:cubicBezTo>
                  <a:pt x="46" y="82"/>
                  <a:pt x="46" y="82"/>
                  <a:pt x="46" y="82"/>
                </a:cubicBezTo>
                <a:cubicBezTo>
                  <a:pt x="24" y="89"/>
                  <a:pt x="24" y="89"/>
                  <a:pt x="24" y="89"/>
                </a:cubicBezTo>
                <a:cubicBezTo>
                  <a:pt x="24" y="89"/>
                  <a:pt x="19" y="96"/>
                  <a:pt x="26" y="96"/>
                </a:cubicBezTo>
                <a:cubicBezTo>
                  <a:pt x="40" y="96"/>
                  <a:pt x="46" y="93"/>
                  <a:pt x="46" y="93"/>
                </a:cubicBezTo>
                <a:cubicBezTo>
                  <a:pt x="46" y="105"/>
                  <a:pt x="46" y="105"/>
                  <a:pt x="46" y="105"/>
                </a:cubicBezTo>
                <a:cubicBezTo>
                  <a:pt x="46" y="105"/>
                  <a:pt x="45" y="108"/>
                  <a:pt x="29" y="107"/>
                </a:cubicBezTo>
                <a:close/>
              </a:path>
            </a:pathLst>
          </a:custGeom>
          <a:solidFill>
            <a:sysClr val="window" lastClr="FFFFFF">
              <a:lumMod val="8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a:endParaRPr>
          </a:p>
        </p:txBody>
      </p:sp>
      <p:sp>
        <p:nvSpPr>
          <p:cNvPr id="49" name="Freeform 57"/>
          <p:cNvSpPr>
            <a:spLocks/>
          </p:cNvSpPr>
          <p:nvPr/>
        </p:nvSpPr>
        <p:spPr bwMode="auto">
          <a:xfrm>
            <a:off x="7122608" y="2764763"/>
            <a:ext cx="720725" cy="919163"/>
          </a:xfrm>
          <a:custGeom>
            <a:avLst/>
            <a:gdLst>
              <a:gd name="T0" fmla="*/ 66 w 110"/>
              <a:gd name="T1" fmla="*/ 105 h 141"/>
              <a:gd name="T2" fmla="*/ 110 w 110"/>
              <a:gd name="T3" fmla="*/ 48 h 141"/>
              <a:gd name="T4" fmla="*/ 58 w 110"/>
              <a:gd name="T5" fmla="*/ 0 h 141"/>
              <a:gd name="T6" fmla="*/ 0 w 110"/>
              <a:gd name="T7" fmla="*/ 52 h 141"/>
              <a:gd name="T8" fmla="*/ 16 w 110"/>
              <a:gd name="T9" fmla="*/ 84 h 141"/>
              <a:gd name="T10" fmla="*/ 21 w 110"/>
              <a:gd name="T11" fmla="*/ 82 h 141"/>
              <a:gd name="T12" fmla="*/ 22 w 110"/>
              <a:gd name="T13" fmla="*/ 75 h 141"/>
              <a:gd name="T14" fmla="*/ 21 w 110"/>
              <a:gd name="T15" fmla="*/ 71 h 141"/>
              <a:gd name="T16" fmla="*/ 16 w 110"/>
              <a:gd name="T17" fmla="*/ 54 h 141"/>
              <a:gd name="T18" fmla="*/ 56 w 110"/>
              <a:gd name="T19" fmla="*/ 14 h 141"/>
              <a:gd name="T20" fmla="*/ 90 w 110"/>
              <a:gd name="T21" fmla="*/ 46 h 141"/>
              <a:gd name="T22" fmla="*/ 64 w 110"/>
              <a:gd name="T23" fmla="*/ 91 h 141"/>
              <a:gd name="T24" fmla="*/ 51 w 110"/>
              <a:gd name="T25" fmla="*/ 75 h 141"/>
              <a:gd name="T26" fmla="*/ 59 w 110"/>
              <a:gd name="T27" fmla="*/ 45 h 141"/>
              <a:gd name="T28" fmla="*/ 47 w 110"/>
              <a:gd name="T29" fmla="*/ 32 h 141"/>
              <a:gd name="T30" fmla="*/ 32 w 110"/>
              <a:gd name="T31" fmla="*/ 54 h 141"/>
              <a:gd name="T32" fmla="*/ 34 w 110"/>
              <a:gd name="T33" fmla="*/ 67 h 141"/>
              <a:gd name="T34" fmla="*/ 24 w 110"/>
              <a:gd name="T35" fmla="*/ 113 h 141"/>
              <a:gd name="T36" fmla="*/ 22 w 110"/>
              <a:gd name="T37" fmla="*/ 132 h 141"/>
              <a:gd name="T38" fmla="*/ 32 w 110"/>
              <a:gd name="T39" fmla="*/ 136 h 141"/>
              <a:gd name="T40" fmla="*/ 40 w 110"/>
              <a:gd name="T41" fmla="*/ 118 h 141"/>
              <a:gd name="T42" fmla="*/ 46 w 110"/>
              <a:gd name="T43" fmla="*/ 95 h 141"/>
              <a:gd name="T44" fmla="*/ 66 w 110"/>
              <a:gd name="T45" fmla="*/ 10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141">
                <a:moveTo>
                  <a:pt x="66" y="105"/>
                </a:moveTo>
                <a:cubicBezTo>
                  <a:pt x="92" y="105"/>
                  <a:pt x="110" y="81"/>
                  <a:pt x="110" y="48"/>
                </a:cubicBezTo>
                <a:cubicBezTo>
                  <a:pt x="110" y="23"/>
                  <a:pt x="90" y="0"/>
                  <a:pt x="58" y="0"/>
                </a:cubicBezTo>
                <a:cubicBezTo>
                  <a:pt x="19" y="0"/>
                  <a:pt x="0" y="28"/>
                  <a:pt x="0" y="52"/>
                </a:cubicBezTo>
                <a:cubicBezTo>
                  <a:pt x="0" y="67"/>
                  <a:pt x="5" y="79"/>
                  <a:pt x="16" y="84"/>
                </a:cubicBezTo>
                <a:cubicBezTo>
                  <a:pt x="18" y="85"/>
                  <a:pt x="20" y="84"/>
                  <a:pt x="21" y="82"/>
                </a:cubicBezTo>
                <a:cubicBezTo>
                  <a:pt x="21" y="81"/>
                  <a:pt x="22" y="77"/>
                  <a:pt x="22" y="75"/>
                </a:cubicBezTo>
                <a:cubicBezTo>
                  <a:pt x="23" y="73"/>
                  <a:pt x="23" y="73"/>
                  <a:pt x="21" y="71"/>
                </a:cubicBezTo>
                <a:cubicBezTo>
                  <a:pt x="18" y="67"/>
                  <a:pt x="16" y="62"/>
                  <a:pt x="16" y="54"/>
                </a:cubicBezTo>
                <a:cubicBezTo>
                  <a:pt x="16" y="33"/>
                  <a:pt x="31" y="14"/>
                  <a:pt x="56" y="14"/>
                </a:cubicBezTo>
                <a:cubicBezTo>
                  <a:pt x="78" y="14"/>
                  <a:pt x="90" y="28"/>
                  <a:pt x="90" y="46"/>
                </a:cubicBezTo>
                <a:cubicBezTo>
                  <a:pt x="90" y="70"/>
                  <a:pt x="80" y="91"/>
                  <a:pt x="64" y="91"/>
                </a:cubicBezTo>
                <a:cubicBezTo>
                  <a:pt x="56" y="91"/>
                  <a:pt x="49" y="84"/>
                  <a:pt x="51" y="75"/>
                </a:cubicBezTo>
                <a:cubicBezTo>
                  <a:pt x="54" y="64"/>
                  <a:pt x="59" y="53"/>
                  <a:pt x="59" y="45"/>
                </a:cubicBezTo>
                <a:cubicBezTo>
                  <a:pt x="59" y="38"/>
                  <a:pt x="55" y="32"/>
                  <a:pt x="47" y="32"/>
                </a:cubicBezTo>
                <a:cubicBezTo>
                  <a:pt x="39" y="32"/>
                  <a:pt x="32" y="42"/>
                  <a:pt x="32" y="54"/>
                </a:cubicBezTo>
                <a:cubicBezTo>
                  <a:pt x="32" y="62"/>
                  <a:pt x="34" y="67"/>
                  <a:pt x="34" y="67"/>
                </a:cubicBezTo>
                <a:cubicBezTo>
                  <a:pt x="34" y="67"/>
                  <a:pt x="25" y="106"/>
                  <a:pt x="24" y="113"/>
                </a:cubicBezTo>
                <a:cubicBezTo>
                  <a:pt x="22" y="119"/>
                  <a:pt x="22" y="126"/>
                  <a:pt x="22" y="132"/>
                </a:cubicBezTo>
                <a:cubicBezTo>
                  <a:pt x="23" y="137"/>
                  <a:pt x="28" y="141"/>
                  <a:pt x="32" y="136"/>
                </a:cubicBezTo>
                <a:cubicBezTo>
                  <a:pt x="35" y="131"/>
                  <a:pt x="38" y="124"/>
                  <a:pt x="40" y="118"/>
                </a:cubicBezTo>
                <a:cubicBezTo>
                  <a:pt x="41" y="114"/>
                  <a:pt x="46" y="95"/>
                  <a:pt x="46" y="95"/>
                </a:cubicBezTo>
                <a:cubicBezTo>
                  <a:pt x="49" y="100"/>
                  <a:pt x="57" y="105"/>
                  <a:pt x="66" y="105"/>
                </a:cubicBezTo>
                <a:close/>
              </a:path>
            </a:pathLst>
          </a:custGeom>
          <a:solidFill>
            <a:sysClr val="window" lastClr="FFFFFF">
              <a:lumMod val="8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a:endParaRPr>
          </a:p>
        </p:txBody>
      </p:sp>
      <p:pic>
        <p:nvPicPr>
          <p:cNvPr id="5" name="图片 4">
            <a:extLst>
              <a:ext uri="{FF2B5EF4-FFF2-40B4-BE49-F238E27FC236}">
                <a16:creationId xmlns:a16="http://schemas.microsoft.com/office/drawing/2014/main" id="{72CE0727-017F-4B88-98D5-E96DFAF003F2}"/>
              </a:ext>
            </a:extLst>
          </p:cNvPr>
          <p:cNvPicPr>
            <a:picLocks noChangeAspect="1"/>
          </p:cNvPicPr>
          <p:nvPr/>
        </p:nvPicPr>
        <p:blipFill>
          <a:blip r:embed="rId5"/>
          <a:stretch>
            <a:fillRect/>
          </a:stretch>
        </p:blipFill>
        <p:spPr>
          <a:xfrm>
            <a:off x="8277796" y="750378"/>
            <a:ext cx="1623962" cy="914908"/>
          </a:xfrm>
          <a:prstGeom prst="rect">
            <a:avLst/>
          </a:prstGeom>
        </p:spPr>
      </p:pic>
      <p:pic>
        <p:nvPicPr>
          <p:cNvPr id="7" name="图片 6">
            <a:extLst>
              <a:ext uri="{FF2B5EF4-FFF2-40B4-BE49-F238E27FC236}">
                <a16:creationId xmlns:a16="http://schemas.microsoft.com/office/drawing/2014/main" id="{361E0C89-9030-4195-B124-D5292BB56041}"/>
              </a:ext>
            </a:extLst>
          </p:cNvPr>
          <p:cNvPicPr>
            <a:picLocks noChangeAspect="1"/>
          </p:cNvPicPr>
          <p:nvPr/>
        </p:nvPicPr>
        <p:blipFill>
          <a:blip r:embed="rId6"/>
          <a:stretch>
            <a:fillRect/>
          </a:stretch>
        </p:blipFill>
        <p:spPr>
          <a:xfrm>
            <a:off x="10091976" y="757831"/>
            <a:ext cx="1622888" cy="914303"/>
          </a:xfrm>
          <a:prstGeom prst="rect">
            <a:avLst/>
          </a:prstGeom>
        </p:spPr>
      </p:pic>
      <p:pic>
        <p:nvPicPr>
          <p:cNvPr id="9" name="图片 8">
            <a:extLst>
              <a:ext uri="{FF2B5EF4-FFF2-40B4-BE49-F238E27FC236}">
                <a16:creationId xmlns:a16="http://schemas.microsoft.com/office/drawing/2014/main" id="{DC052657-2E42-488E-A0C6-027F17B9D573}"/>
              </a:ext>
            </a:extLst>
          </p:cNvPr>
          <p:cNvPicPr>
            <a:picLocks noChangeAspect="1"/>
          </p:cNvPicPr>
          <p:nvPr/>
        </p:nvPicPr>
        <p:blipFill>
          <a:blip r:embed="rId7"/>
          <a:stretch>
            <a:fillRect/>
          </a:stretch>
        </p:blipFill>
        <p:spPr>
          <a:xfrm>
            <a:off x="6453624" y="1844811"/>
            <a:ext cx="1622888" cy="914303"/>
          </a:xfrm>
          <a:prstGeom prst="rect">
            <a:avLst/>
          </a:prstGeom>
        </p:spPr>
      </p:pic>
      <p:pic>
        <p:nvPicPr>
          <p:cNvPr id="11" name="图片 10">
            <a:extLst>
              <a:ext uri="{FF2B5EF4-FFF2-40B4-BE49-F238E27FC236}">
                <a16:creationId xmlns:a16="http://schemas.microsoft.com/office/drawing/2014/main" id="{EACEC08D-23C3-41A8-B36E-FA03CDE17A8B}"/>
              </a:ext>
            </a:extLst>
          </p:cNvPr>
          <p:cNvPicPr>
            <a:picLocks noChangeAspect="1"/>
          </p:cNvPicPr>
          <p:nvPr/>
        </p:nvPicPr>
        <p:blipFill>
          <a:blip r:embed="rId8"/>
          <a:stretch>
            <a:fillRect/>
          </a:stretch>
        </p:blipFill>
        <p:spPr>
          <a:xfrm>
            <a:off x="8293335" y="1842154"/>
            <a:ext cx="1632320" cy="919617"/>
          </a:xfrm>
          <a:prstGeom prst="rect">
            <a:avLst/>
          </a:prstGeom>
        </p:spPr>
      </p:pic>
      <p:pic>
        <p:nvPicPr>
          <p:cNvPr id="13" name="图片 12">
            <a:extLst>
              <a:ext uri="{FF2B5EF4-FFF2-40B4-BE49-F238E27FC236}">
                <a16:creationId xmlns:a16="http://schemas.microsoft.com/office/drawing/2014/main" id="{4FD5CAE5-2A6F-47E2-BC49-B8014197F70F}"/>
              </a:ext>
            </a:extLst>
          </p:cNvPr>
          <p:cNvPicPr>
            <a:picLocks noChangeAspect="1"/>
          </p:cNvPicPr>
          <p:nvPr/>
        </p:nvPicPr>
        <p:blipFill>
          <a:blip r:embed="rId9"/>
          <a:stretch>
            <a:fillRect/>
          </a:stretch>
        </p:blipFill>
        <p:spPr>
          <a:xfrm>
            <a:off x="10091975" y="1848709"/>
            <a:ext cx="1622889" cy="914303"/>
          </a:xfrm>
          <a:prstGeom prst="rect">
            <a:avLst/>
          </a:prstGeom>
        </p:spPr>
      </p:pic>
      <p:pic>
        <p:nvPicPr>
          <p:cNvPr id="15" name="图片 14">
            <a:extLst>
              <a:ext uri="{FF2B5EF4-FFF2-40B4-BE49-F238E27FC236}">
                <a16:creationId xmlns:a16="http://schemas.microsoft.com/office/drawing/2014/main" id="{E7432D47-6242-44A0-8145-D56230B6E37B}"/>
              </a:ext>
            </a:extLst>
          </p:cNvPr>
          <p:cNvPicPr>
            <a:picLocks noChangeAspect="1"/>
          </p:cNvPicPr>
          <p:nvPr/>
        </p:nvPicPr>
        <p:blipFill>
          <a:blip r:embed="rId10"/>
          <a:stretch>
            <a:fillRect/>
          </a:stretch>
        </p:blipFill>
        <p:spPr>
          <a:xfrm>
            <a:off x="6448091" y="2963020"/>
            <a:ext cx="1633954" cy="920537"/>
          </a:xfrm>
          <a:prstGeom prst="rect">
            <a:avLst/>
          </a:prstGeom>
        </p:spPr>
      </p:pic>
      <p:pic>
        <p:nvPicPr>
          <p:cNvPr id="17" name="图片 16">
            <a:extLst>
              <a:ext uri="{FF2B5EF4-FFF2-40B4-BE49-F238E27FC236}">
                <a16:creationId xmlns:a16="http://schemas.microsoft.com/office/drawing/2014/main" id="{3BEBCB93-5AE8-4C08-9D68-600AE565D0EA}"/>
              </a:ext>
            </a:extLst>
          </p:cNvPr>
          <p:cNvPicPr>
            <a:picLocks noChangeAspect="1"/>
          </p:cNvPicPr>
          <p:nvPr/>
        </p:nvPicPr>
        <p:blipFill>
          <a:blip r:embed="rId11"/>
          <a:stretch>
            <a:fillRect/>
          </a:stretch>
        </p:blipFill>
        <p:spPr>
          <a:xfrm>
            <a:off x="8295070" y="2969680"/>
            <a:ext cx="1630585" cy="918640"/>
          </a:xfrm>
          <a:prstGeom prst="rect">
            <a:avLst/>
          </a:prstGeom>
        </p:spPr>
      </p:pic>
      <p:pic>
        <p:nvPicPr>
          <p:cNvPr id="19" name="图片 18">
            <a:extLst>
              <a:ext uri="{FF2B5EF4-FFF2-40B4-BE49-F238E27FC236}">
                <a16:creationId xmlns:a16="http://schemas.microsoft.com/office/drawing/2014/main" id="{A82C09C1-1E99-403E-B023-4613EBFF35A9}"/>
              </a:ext>
            </a:extLst>
          </p:cNvPr>
          <p:cNvPicPr>
            <a:picLocks noChangeAspect="1"/>
          </p:cNvPicPr>
          <p:nvPr/>
        </p:nvPicPr>
        <p:blipFill>
          <a:blip r:embed="rId12"/>
          <a:stretch>
            <a:fillRect/>
          </a:stretch>
        </p:blipFill>
        <p:spPr>
          <a:xfrm>
            <a:off x="10091975" y="2961172"/>
            <a:ext cx="1633954" cy="920537"/>
          </a:xfrm>
          <a:prstGeom prst="rect">
            <a:avLst/>
          </a:prstGeom>
        </p:spPr>
      </p:pic>
      <p:pic>
        <p:nvPicPr>
          <p:cNvPr id="21" name="图片 20">
            <a:extLst>
              <a:ext uri="{FF2B5EF4-FFF2-40B4-BE49-F238E27FC236}">
                <a16:creationId xmlns:a16="http://schemas.microsoft.com/office/drawing/2014/main" id="{FCED5ECD-2CC8-4165-BDFE-D5131BC5FB1A}"/>
              </a:ext>
            </a:extLst>
          </p:cNvPr>
          <p:cNvPicPr>
            <a:picLocks noChangeAspect="1"/>
          </p:cNvPicPr>
          <p:nvPr/>
        </p:nvPicPr>
        <p:blipFill>
          <a:blip r:embed="rId5"/>
          <a:stretch>
            <a:fillRect/>
          </a:stretch>
        </p:blipFill>
        <p:spPr>
          <a:xfrm>
            <a:off x="6464690" y="754823"/>
            <a:ext cx="1622888" cy="914303"/>
          </a:xfrm>
          <a:prstGeom prst="rect">
            <a:avLst/>
          </a:prstGeom>
        </p:spPr>
      </p:pic>
      <p:pic>
        <p:nvPicPr>
          <p:cNvPr id="22" name="petal_20211230_103412">
            <a:hlinkClick r:id="" action="ppaction://media"/>
            <a:extLst>
              <a:ext uri="{FF2B5EF4-FFF2-40B4-BE49-F238E27FC236}">
                <a16:creationId xmlns:a16="http://schemas.microsoft.com/office/drawing/2014/main" id="{DB2C2D88-E93D-4FD9-BAB5-6D0BA692D4E9}"/>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6744608" y="4194267"/>
            <a:ext cx="4319308" cy="2429611"/>
          </a:xfrm>
          <a:prstGeom prst="rect">
            <a:avLst/>
          </a:prstGeom>
        </p:spPr>
      </p:pic>
    </p:spTree>
    <p:extLst>
      <p:ext uri="{BB962C8B-B14F-4D97-AF65-F5344CB8AC3E}">
        <p14:creationId xmlns:p14="http://schemas.microsoft.com/office/powerpoint/2010/main" val="3371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67"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2</a:t>
            </a:r>
            <a:endParaRPr kumimoji="1" lang="zh-CN" altLang="en-US" dirty="0"/>
          </a:p>
        </p:txBody>
      </p:sp>
      <p:sp>
        <p:nvSpPr>
          <p:cNvPr id="3" name="竖排文本占位符 2"/>
          <p:cNvSpPr>
            <a:spLocks noGrp="1"/>
          </p:cNvSpPr>
          <p:nvPr>
            <p:ph type="body" orient="vert" sz="quarter" idx="13"/>
          </p:nvPr>
        </p:nvSpPr>
        <p:spPr/>
        <p:txBody>
          <a:bodyPr/>
          <a:lstStyle/>
          <a:p>
            <a:r>
              <a:rPr kumimoji="1" lang="zh-CN" altLang="en-US" dirty="0"/>
              <a:t>工作内容</a:t>
            </a:r>
          </a:p>
        </p:txBody>
      </p:sp>
      <p:sp>
        <p:nvSpPr>
          <p:cNvPr id="8" name="矩形 7"/>
          <p:cNvSpPr/>
          <p:nvPr/>
        </p:nvSpPr>
        <p:spPr>
          <a:xfrm>
            <a:off x="1263825" y="2432026"/>
            <a:ext cx="4145509" cy="523220"/>
          </a:xfrm>
          <a:prstGeom prst="rect">
            <a:avLst/>
          </a:prstGeom>
        </p:spPr>
        <p:txBody>
          <a:bodyPr wrap="square">
            <a:spAutoFit/>
          </a:bodyPr>
          <a:lstStyle/>
          <a:p>
            <a:r>
              <a:rPr lang="zh-CN" altLang="en-US" sz="2800" b="1" dirty="0">
                <a:solidFill>
                  <a:schemeClr val="tx1">
                    <a:lumMod val="85000"/>
                    <a:lumOff val="15000"/>
                  </a:schemeClr>
                </a:solidFill>
                <a:latin typeface="微软雅黑"/>
                <a:ea typeface="微软雅黑"/>
              </a:rPr>
              <a:t>「基础算法」</a:t>
            </a:r>
          </a:p>
        </p:txBody>
      </p:sp>
      <p:sp>
        <p:nvSpPr>
          <p:cNvPr id="9" name="矩形 8"/>
          <p:cNvSpPr/>
          <p:nvPr/>
        </p:nvSpPr>
        <p:spPr>
          <a:xfrm>
            <a:off x="1743268" y="2943536"/>
            <a:ext cx="3088730" cy="1269258"/>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50000"/>
                  </a:schemeClr>
                </a:solidFill>
                <a:latin typeface="微软雅黑" charset="0"/>
                <a:ea typeface="微软雅黑" charset="0"/>
              </a:rPr>
              <a:t>绝对帧间差法</a:t>
            </a:r>
            <a:endParaRPr lang="en-US" altLang="zh-CN" sz="1200" dirty="0">
              <a:solidFill>
                <a:schemeClr val="bg1">
                  <a:lumMod val="50000"/>
                </a:schemeClr>
              </a:solidFill>
              <a:latin typeface="微软雅黑" charset="0"/>
              <a:ea typeface="微软雅黑" charset="0"/>
            </a:endParaRPr>
          </a:p>
          <a:p>
            <a:pPr>
              <a:lnSpc>
                <a:spcPct val="130000"/>
              </a:lnSpc>
            </a:pPr>
            <a:r>
              <a:rPr lang="zh-CN" altLang="en-US" sz="1200" dirty="0">
                <a:ea typeface="楷体_GB2312" charset="0"/>
              </a:rPr>
              <a:t>判断相邻图像帧之间特征的绝对差是否大</a:t>
            </a:r>
          </a:p>
          <a:p>
            <a:pPr>
              <a:lnSpc>
                <a:spcPct val="130000"/>
              </a:lnSpc>
            </a:pPr>
            <a:endParaRPr lang="en-US" altLang="zh-CN" sz="1200" dirty="0">
              <a:solidFill>
                <a:schemeClr val="bg1">
                  <a:lumMod val="50000"/>
                </a:schemeClr>
              </a:solidFill>
              <a:latin typeface="微软雅黑" charset="0"/>
              <a:ea typeface="微软雅黑" charset="0"/>
            </a:endParaRPr>
          </a:p>
          <a:p>
            <a:pPr marL="171450" indent="-171450">
              <a:lnSpc>
                <a:spcPct val="130000"/>
              </a:lnSpc>
              <a:buFont typeface="Arial" panose="020B0604020202020204" pitchFamily="34" charset="0"/>
              <a:buChar char="•"/>
            </a:pPr>
            <a:r>
              <a:rPr lang="zh-CN" altLang="en-US" sz="1200" dirty="0">
                <a:solidFill>
                  <a:schemeClr val="bg1">
                    <a:lumMod val="50000"/>
                  </a:schemeClr>
                </a:solidFill>
                <a:latin typeface="微软雅黑" charset="0"/>
                <a:ea typeface="微软雅黑" charset="0"/>
              </a:rPr>
              <a:t>图像像素差法</a:t>
            </a:r>
            <a:endParaRPr lang="en-US" altLang="zh-CN" sz="1200" dirty="0">
              <a:solidFill>
                <a:schemeClr val="bg1">
                  <a:lumMod val="50000"/>
                </a:schemeClr>
              </a:solidFill>
              <a:latin typeface="微软雅黑" charset="0"/>
              <a:ea typeface="微软雅黑" charset="0"/>
            </a:endParaRPr>
          </a:p>
          <a:p>
            <a:pPr>
              <a:lnSpc>
                <a:spcPct val="130000"/>
              </a:lnSpc>
            </a:pPr>
            <a:r>
              <a:rPr lang="zh-CN" altLang="en-US" sz="1200" dirty="0">
                <a:ea typeface="楷体_GB2312" charset="0"/>
              </a:rPr>
              <a:t>判断相邻图像帧中像素点发生变化的多少</a:t>
            </a:r>
            <a:endParaRPr lang="zh-CN" altLang="en-US" sz="1200" dirty="0">
              <a:solidFill>
                <a:schemeClr val="bg1">
                  <a:lumMod val="50000"/>
                </a:schemeClr>
              </a:solidFill>
              <a:ea typeface="微软雅黑"/>
            </a:endParaRPr>
          </a:p>
        </p:txBody>
      </p:sp>
      <p:sp>
        <p:nvSpPr>
          <p:cNvPr id="10" name="矩形 9"/>
          <p:cNvSpPr/>
          <p:nvPr/>
        </p:nvSpPr>
        <p:spPr>
          <a:xfrm>
            <a:off x="7830589" y="2432026"/>
            <a:ext cx="4145509" cy="523220"/>
          </a:xfrm>
          <a:prstGeom prst="rect">
            <a:avLst/>
          </a:prstGeom>
        </p:spPr>
        <p:txBody>
          <a:bodyPr wrap="square">
            <a:spAutoFit/>
          </a:bodyPr>
          <a:lstStyle/>
          <a:p>
            <a:r>
              <a:rPr lang="zh-CN" altLang="en-US" sz="2800" b="1" dirty="0">
                <a:solidFill>
                  <a:schemeClr val="tx1">
                    <a:lumMod val="85000"/>
                    <a:lumOff val="15000"/>
                  </a:schemeClr>
                </a:solidFill>
                <a:latin typeface="微软雅黑"/>
                <a:ea typeface="微软雅黑"/>
              </a:rPr>
              <a:t>「拓展研究」</a:t>
            </a:r>
          </a:p>
        </p:txBody>
      </p:sp>
      <p:sp>
        <p:nvSpPr>
          <p:cNvPr id="11" name="矩形 10"/>
          <p:cNvSpPr/>
          <p:nvPr/>
        </p:nvSpPr>
        <p:spPr>
          <a:xfrm>
            <a:off x="8310032" y="2943536"/>
            <a:ext cx="3088730" cy="1509324"/>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50000"/>
                  </a:schemeClr>
                </a:solidFill>
                <a:latin typeface="微软雅黑" charset="0"/>
                <a:ea typeface="微软雅黑" charset="0"/>
              </a:rPr>
              <a:t>哈希原理的特征提取</a:t>
            </a:r>
            <a:endParaRPr lang="en-US" altLang="zh-CN" sz="1200" dirty="0">
              <a:solidFill>
                <a:schemeClr val="bg1">
                  <a:lumMod val="50000"/>
                </a:schemeClr>
              </a:solidFill>
              <a:latin typeface="微软雅黑" charset="0"/>
              <a:ea typeface="微软雅黑" charset="0"/>
            </a:endParaRPr>
          </a:p>
          <a:p>
            <a:pPr>
              <a:lnSpc>
                <a:spcPct val="130000"/>
              </a:lnSpc>
            </a:pPr>
            <a:r>
              <a:rPr lang="zh-CN" altLang="en-US" sz="1200" dirty="0"/>
              <a:t>一些哈希函数转化图像特征的尝试</a:t>
            </a:r>
            <a:endParaRPr lang="en-US" altLang="zh-CN" sz="1200" dirty="0"/>
          </a:p>
          <a:p>
            <a:pPr>
              <a:lnSpc>
                <a:spcPct val="130000"/>
              </a:lnSpc>
            </a:pPr>
            <a:endParaRPr lang="en-US" altLang="zh-CN" sz="1200" dirty="0"/>
          </a:p>
          <a:p>
            <a:pPr marL="171450" indent="-171450">
              <a:lnSpc>
                <a:spcPct val="130000"/>
              </a:lnSpc>
              <a:buFont typeface="Arial" panose="020B0604020202020204" pitchFamily="34" charset="0"/>
              <a:buChar char="•"/>
            </a:pPr>
            <a:r>
              <a:rPr lang="zh-CN" altLang="en-US" sz="1200" dirty="0">
                <a:solidFill>
                  <a:schemeClr val="bg1">
                    <a:lumMod val="50000"/>
                  </a:schemeClr>
                </a:solidFill>
                <a:latin typeface="微软雅黑" charset="0"/>
                <a:ea typeface="微软雅黑" charset="0"/>
              </a:rPr>
              <a:t>海明距离</a:t>
            </a:r>
            <a:endParaRPr lang="en-US" altLang="zh-CN" sz="1200" dirty="0">
              <a:solidFill>
                <a:schemeClr val="bg1">
                  <a:lumMod val="50000"/>
                </a:schemeClr>
              </a:solidFill>
              <a:latin typeface="微软雅黑" charset="0"/>
              <a:ea typeface="微软雅黑" charset="0"/>
            </a:endParaRPr>
          </a:p>
          <a:p>
            <a:pPr>
              <a:lnSpc>
                <a:spcPct val="130000"/>
              </a:lnSpc>
            </a:pPr>
            <a:r>
              <a:rPr lang="zh-CN" altLang="en-US" sz="1200" dirty="0"/>
              <a:t>使用海明码编码图片并计算相邻帧的海明距离</a:t>
            </a:r>
          </a:p>
        </p:txBody>
      </p:sp>
    </p:spTree>
    <p:extLst>
      <p:ext uri="{BB962C8B-B14F-4D97-AF65-F5344CB8AC3E}">
        <p14:creationId xmlns:p14="http://schemas.microsoft.com/office/powerpoint/2010/main" val="100346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3</a:t>
            </a:r>
            <a:endParaRPr kumimoji="1" lang="zh-CN" altLang="en-US" dirty="0"/>
          </a:p>
        </p:txBody>
      </p:sp>
      <p:sp>
        <p:nvSpPr>
          <p:cNvPr id="3" name="竖排文本占位符 2"/>
          <p:cNvSpPr>
            <a:spLocks noGrp="1"/>
          </p:cNvSpPr>
          <p:nvPr>
            <p:ph type="body" orient="vert" sz="quarter" idx="13"/>
          </p:nvPr>
        </p:nvSpPr>
        <p:spPr/>
        <p:txBody>
          <a:bodyPr/>
          <a:lstStyle/>
          <a:p>
            <a:r>
              <a:rPr kumimoji="1" lang="zh-CN" altLang="en-US" dirty="0"/>
              <a:t>开发环境</a:t>
            </a:r>
          </a:p>
        </p:txBody>
      </p:sp>
      <p:sp>
        <p:nvSpPr>
          <p:cNvPr id="16" name="矩形 15"/>
          <p:cNvSpPr/>
          <p:nvPr/>
        </p:nvSpPr>
        <p:spPr>
          <a:xfrm>
            <a:off x="1793790" y="3989873"/>
            <a:ext cx="2977769" cy="511037"/>
          </a:xfrm>
          <a:prstGeom prst="rect">
            <a:avLst/>
          </a:prstGeom>
        </p:spPr>
        <p:txBody>
          <a:bodyPr wrap="square">
            <a:spAutoFit/>
          </a:bodyPr>
          <a:lstStyle/>
          <a:p>
            <a:pPr algn="ctr">
              <a:lnSpc>
                <a:spcPct val="130000"/>
              </a:lnSpc>
            </a:pPr>
            <a:r>
              <a:rPr lang="en-US" altLang="zh-CN" sz="1100" dirty="0">
                <a:hlinkClick r:id="rId3"/>
              </a:rPr>
              <a:t>Python 3.9 </a:t>
            </a:r>
            <a:r>
              <a:rPr lang="zh-CN" altLang="en-US" sz="1100" dirty="0">
                <a:hlinkClick r:id="rId3"/>
              </a:rPr>
              <a:t>有什么新变化 </a:t>
            </a:r>
            <a:r>
              <a:rPr lang="en-US" altLang="zh-CN" sz="1100" dirty="0">
                <a:hlinkClick r:id="rId3"/>
              </a:rPr>
              <a:t>— Python 3.10.1 </a:t>
            </a:r>
            <a:r>
              <a:rPr lang="zh-CN" altLang="en-US" sz="1100" dirty="0">
                <a:hlinkClick r:id="rId3"/>
              </a:rPr>
              <a:t>文档</a:t>
            </a:r>
            <a:endParaRPr lang="zh-CN" altLang="en-US" sz="1100" dirty="0">
              <a:solidFill>
                <a:schemeClr val="bg1">
                  <a:lumMod val="50000"/>
                </a:schemeClr>
              </a:solidFill>
              <a:ea typeface="微软雅黑"/>
            </a:endParaRPr>
          </a:p>
        </p:txBody>
      </p:sp>
      <p:sp>
        <p:nvSpPr>
          <p:cNvPr id="17" name="矩形 16"/>
          <p:cNvSpPr/>
          <p:nvPr/>
        </p:nvSpPr>
        <p:spPr>
          <a:xfrm>
            <a:off x="5242064" y="3989873"/>
            <a:ext cx="2977769" cy="290977"/>
          </a:xfrm>
          <a:prstGeom prst="rect">
            <a:avLst/>
          </a:prstGeom>
        </p:spPr>
        <p:txBody>
          <a:bodyPr wrap="square">
            <a:spAutoFit/>
          </a:bodyPr>
          <a:lstStyle/>
          <a:p>
            <a:pPr algn="ctr">
              <a:lnSpc>
                <a:spcPct val="130000"/>
              </a:lnSpc>
            </a:pPr>
            <a:r>
              <a:rPr lang="en-US" altLang="zh-CN" sz="1100" dirty="0">
                <a:hlinkClick r:id="rId4"/>
              </a:rPr>
              <a:t>Home - OpenCV</a:t>
            </a:r>
            <a:endParaRPr lang="zh-CN" altLang="en-US" sz="1100" dirty="0">
              <a:solidFill>
                <a:schemeClr val="bg1">
                  <a:lumMod val="50000"/>
                </a:schemeClr>
              </a:solidFill>
              <a:ea typeface="微软雅黑"/>
            </a:endParaRPr>
          </a:p>
        </p:txBody>
      </p:sp>
      <p:sp>
        <p:nvSpPr>
          <p:cNvPr id="18" name="矩形 17"/>
          <p:cNvSpPr/>
          <p:nvPr/>
        </p:nvSpPr>
        <p:spPr>
          <a:xfrm>
            <a:off x="8841164" y="3989873"/>
            <a:ext cx="2977769" cy="290977"/>
          </a:xfrm>
          <a:prstGeom prst="rect">
            <a:avLst/>
          </a:prstGeom>
        </p:spPr>
        <p:txBody>
          <a:bodyPr wrap="square">
            <a:spAutoFit/>
          </a:bodyPr>
          <a:lstStyle/>
          <a:p>
            <a:pPr algn="ctr">
              <a:lnSpc>
                <a:spcPct val="130000"/>
              </a:lnSpc>
            </a:pPr>
            <a:r>
              <a:rPr lang="en-US" altLang="zh-CN" sz="1100" dirty="0">
                <a:hlinkClick r:id="rId5"/>
              </a:rPr>
              <a:t>NumPy </a:t>
            </a:r>
            <a:r>
              <a:rPr lang="zh-CN" altLang="en-US" sz="1100" dirty="0">
                <a:hlinkClick r:id="rId5"/>
              </a:rPr>
              <a:t>中文</a:t>
            </a:r>
            <a:endParaRPr lang="zh-CN" altLang="en-US" sz="1100" dirty="0">
              <a:solidFill>
                <a:schemeClr val="bg1">
                  <a:lumMod val="50000"/>
                </a:schemeClr>
              </a:solidFill>
              <a:ea typeface="微软雅黑"/>
            </a:endParaRPr>
          </a:p>
        </p:txBody>
      </p:sp>
      <p:sp>
        <p:nvSpPr>
          <p:cNvPr id="19" name="文本框 18"/>
          <p:cNvSpPr txBox="1"/>
          <p:nvPr/>
        </p:nvSpPr>
        <p:spPr>
          <a:xfrm>
            <a:off x="2097093" y="4736097"/>
            <a:ext cx="2053133" cy="400110"/>
          </a:xfrm>
          <a:prstGeom prst="rect">
            <a:avLst/>
          </a:prstGeom>
          <a:noFill/>
        </p:spPr>
        <p:txBody>
          <a:bodyPr vert="horz" wrap="square" rtlCol="0">
            <a:spAutoFit/>
          </a:bodyPr>
          <a:lstStyle/>
          <a:p>
            <a:r>
              <a:rPr lang="zh-CN" altLang="en-US" sz="2000" b="1" dirty="0">
                <a:solidFill>
                  <a:schemeClr val="tx1">
                    <a:lumMod val="85000"/>
                    <a:lumOff val="15000"/>
                  </a:schemeClr>
                </a:solidFill>
                <a:latin typeface="微软雅黑"/>
                <a:ea typeface="微软雅黑"/>
              </a:rPr>
              <a:t>「 </a:t>
            </a:r>
            <a:r>
              <a:rPr lang="en-US" altLang="zh-CN" sz="2000" b="1" dirty="0">
                <a:solidFill>
                  <a:schemeClr val="tx1">
                    <a:lumMod val="85000"/>
                    <a:lumOff val="15000"/>
                  </a:schemeClr>
                </a:solidFill>
                <a:latin typeface="微软雅黑"/>
                <a:ea typeface="微软雅黑"/>
              </a:rPr>
              <a:t>python3.9.8</a:t>
            </a:r>
            <a:r>
              <a:rPr lang="zh-CN" altLang="en-US" sz="2000" b="1" dirty="0">
                <a:solidFill>
                  <a:schemeClr val="tx1">
                    <a:lumMod val="85000"/>
                    <a:lumOff val="15000"/>
                  </a:schemeClr>
                </a:solidFill>
                <a:latin typeface="微软雅黑"/>
                <a:ea typeface="微软雅黑"/>
              </a:rPr>
              <a:t>」</a:t>
            </a:r>
          </a:p>
        </p:txBody>
      </p:sp>
      <p:sp>
        <p:nvSpPr>
          <p:cNvPr id="20" name="文本框 19"/>
          <p:cNvSpPr txBox="1"/>
          <p:nvPr/>
        </p:nvSpPr>
        <p:spPr>
          <a:xfrm>
            <a:off x="5863395" y="4736097"/>
            <a:ext cx="1883605" cy="400110"/>
          </a:xfrm>
          <a:prstGeom prst="rect">
            <a:avLst/>
          </a:prstGeom>
          <a:noFill/>
        </p:spPr>
        <p:txBody>
          <a:bodyPr vert="horz" wrap="square" rtlCol="0">
            <a:spAutoFit/>
          </a:bodyPr>
          <a:lstStyle/>
          <a:p>
            <a:pPr algn="ctr"/>
            <a:r>
              <a:rPr lang="zh-CN" altLang="en-US" sz="2000" b="1" dirty="0">
                <a:solidFill>
                  <a:schemeClr val="tx1">
                    <a:lumMod val="85000"/>
                    <a:lumOff val="15000"/>
                  </a:schemeClr>
                </a:solidFill>
                <a:latin typeface="微软雅黑"/>
                <a:ea typeface="微软雅黑"/>
              </a:rPr>
              <a:t>「 </a:t>
            </a:r>
            <a:r>
              <a:rPr lang="en-US" altLang="zh-CN" sz="2000" b="1" dirty="0">
                <a:solidFill>
                  <a:schemeClr val="tx1">
                    <a:lumMod val="85000"/>
                    <a:lumOff val="15000"/>
                  </a:schemeClr>
                </a:solidFill>
                <a:latin typeface="微软雅黑"/>
                <a:ea typeface="微软雅黑"/>
              </a:rPr>
              <a:t>OpenCV</a:t>
            </a:r>
            <a:r>
              <a:rPr lang="zh-CN" altLang="en-US" sz="2000" b="1" dirty="0">
                <a:solidFill>
                  <a:schemeClr val="tx1">
                    <a:lumMod val="85000"/>
                    <a:lumOff val="15000"/>
                  </a:schemeClr>
                </a:solidFill>
                <a:latin typeface="微软雅黑"/>
                <a:ea typeface="微软雅黑"/>
              </a:rPr>
              <a:t>」</a:t>
            </a:r>
          </a:p>
        </p:txBody>
      </p:sp>
      <p:sp>
        <p:nvSpPr>
          <p:cNvPr id="21" name="文本框 20"/>
          <p:cNvSpPr txBox="1"/>
          <p:nvPr/>
        </p:nvSpPr>
        <p:spPr>
          <a:xfrm>
            <a:off x="9462495" y="4736097"/>
            <a:ext cx="1735105" cy="400110"/>
          </a:xfrm>
          <a:prstGeom prst="rect">
            <a:avLst/>
          </a:prstGeom>
          <a:noFill/>
        </p:spPr>
        <p:txBody>
          <a:bodyPr vert="horz" wrap="square" rtlCol="0">
            <a:spAutoFit/>
          </a:bodyPr>
          <a:lstStyle/>
          <a:p>
            <a:r>
              <a:rPr lang="zh-CN" altLang="en-US" sz="2000" b="1" dirty="0">
                <a:solidFill>
                  <a:schemeClr val="tx1">
                    <a:lumMod val="85000"/>
                    <a:lumOff val="15000"/>
                  </a:schemeClr>
                </a:solidFill>
                <a:latin typeface="微软雅黑"/>
                <a:ea typeface="微软雅黑"/>
              </a:rPr>
              <a:t>「 </a:t>
            </a:r>
            <a:r>
              <a:rPr lang="en-US" altLang="zh-CN" sz="2000" b="1" dirty="0">
                <a:solidFill>
                  <a:schemeClr val="tx1">
                    <a:lumMod val="85000"/>
                    <a:lumOff val="15000"/>
                  </a:schemeClr>
                </a:solidFill>
                <a:latin typeface="微软雅黑"/>
                <a:ea typeface="微软雅黑"/>
              </a:rPr>
              <a:t>NumPy</a:t>
            </a:r>
            <a:r>
              <a:rPr lang="zh-CN" altLang="en-US" sz="2000" b="1" dirty="0">
                <a:solidFill>
                  <a:schemeClr val="tx1">
                    <a:lumMod val="85000"/>
                    <a:lumOff val="15000"/>
                  </a:schemeClr>
                </a:solidFill>
                <a:latin typeface="微软雅黑"/>
                <a:ea typeface="微软雅黑"/>
              </a:rPr>
              <a:t>」</a:t>
            </a:r>
          </a:p>
        </p:txBody>
      </p:sp>
      <p:pic>
        <p:nvPicPr>
          <p:cNvPr id="2050" name="Picture 2" descr="OpenCV">
            <a:extLst>
              <a:ext uri="{FF2B5EF4-FFF2-40B4-BE49-F238E27FC236}">
                <a16:creationId xmlns:a16="http://schemas.microsoft.com/office/drawing/2014/main" id="{233D3AED-2A79-4A3A-9ADA-9BA6ABB181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4401" y="927113"/>
            <a:ext cx="2253094" cy="29820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ero">
            <a:extLst>
              <a:ext uri="{FF2B5EF4-FFF2-40B4-BE49-F238E27FC236}">
                <a16:creationId xmlns:a16="http://schemas.microsoft.com/office/drawing/2014/main" id="{488339E3-A4F6-44AF-A128-9CE3706313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1162" y="927113"/>
            <a:ext cx="2977769" cy="2977769"/>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89E60670-006B-4813-9F4A-0A6B1F88C9D1}"/>
              </a:ext>
            </a:extLst>
          </p:cNvPr>
          <p:cNvPicPr>
            <a:picLocks noChangeAspect="1"/>
          </p:cNvPicPr>
          <p:nvPr/>
        </p:nvPicPr>
        <p:blipFill>
          <a:blip r:embed="rId8"/>
          <a:stretch>
            <a:fillRect/>
          </a:stretch>
        </p:blipFill>
        <p:spPr>
          <a:xfrm>
            <a:off x="1451843" y="1660270"/>
            <a:ext cx="3615114" cy="1511453"/>
          </a:xfrm>
          <a:prstGeom prst="rect">
            <a:avLst/>
          </a:prstGeom>
        </p:spPr>
      </p:pic>
    </p:spTree>
    <p:extLst>
      <p:ext uri="{BB962C8B-B14F-4D97-AF65-F5344CB8AC3E}">
        <p14:creationId xmlns:p14="http://schemas.microsoft.com/office/powerpoint/2010/main" val="81697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4</a:t>
            </a:r>
            <a:endParaRPr kumimoji="1" lang="zh-CN" altLang="en-US" dirty="0"/>
          </a:p>
        </p:txBody>
      </p:sp>
      <p:sp>
        <p:nvSpPr>
          <p:cNvPr id="3" name="竖排文本占位符 2"/>
          <p:cNvSpPr>
            <a:spLocks noGrp="1"/>
          </p:cNvSpPr>
          <p:nvPr>
            <p:ph type="body" orient="vert" sz="quarter" idx="13"/>
          </p:nvPr>
        </p:nvSpPr>
        <p:spPr/>
        <p:txBody>
          <a:bodyPr/>
          <a:lstStyle/>
          <a:p>
            <a:r>
              <a:rPr kumimoji="1" lang="zh-CN" altLang="en-US" dirty="0"/>
              <a:t>算法和分析</a:t>
            </a:r>
          </a:p>
        </p:txBody>
      </p:sp>
      <p:grpSp>
        <p:nvGrpSpPr>
          <p:cNvPr id="87" name="组合 21"/>
          <p:cNvGrpSpPr/>
          <p:nvPr/>
        </p:nvGrpSpPr>
        <p:grpSpPr>
          <a:xfrm>
            <a:off x="1366500" y="1077772"/>
            <a:ext cx="3135134" cy="3103608"/>
            <a:chOff x="2929466" y="330821"/>
            <a:chExt cx="6333067" cy="6269384"/>
          </a:xfrm>
        </p:grpSpPr>
        <p:sp>
          <p:nvSpPr>
            <p:cNvPr id="88" name="菱形 87"/>
            <p:cNvSpPr/>
            <p:nvPr/>
          </p:nvSpPr>
          <p:spPr>
            <a:xfrm>
              <a:off x="4199466" y="1568979"/>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89" name="菱形 88"/>
            <p:cNvSpPr/>
            <p:nvPr/>
          </p:nvSpPr>
          <p:spPr>
            <a:xfrm>
              <a:off x="2929466" y="1568979"/>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90" name="菱形 89"/>
            <p:cNvSpPr/>
            <p:nvPr/>
          </p:nvSpPr>
          <p:spPr>
            <a:xfrm>
              <a:off x="3055236" y="1017947"/>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91" name="菱形 90"/>
            <p:cNvSpPr/>
            <p:nvPr/>
          </p:nvSpPr>
          <p:spPr>
            <a:xfrm>
              <a:off x="3407634" y="576053"/>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92" name="菱形 91"/>
            <p:cNvSpPr/>
            <p:nvPr/>
          </p:nvSpPr>
          <p:spPr>
            <a:xfrm>
              <a:off x="3916864" y="330821"/>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93" name="菱形 92"/>
            <p:cNvSpPr/>
            <p:nvPr/>
          </p:nvSpPr>
          <p:spPr>
            <a:xfrm>
              <a:off x="4482068" y="330821"/>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94" name="菱形 93"/>
            <p:cNvSpPr/>
            <p:nvPr/>
          </p:nvSpPr>
          <p:spPr>
            <a:xfrm>
              <a:off x="4991298" y="576053"/>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95" name="菱形 94"/>
            <p:cNvSpPr/>
            <p:nvPr/>
          </p:nvSpPr>
          <p:spPr>
            <a:xfrm>
              <a:off x="5343697" y="1017946"/>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96" name="菱形 95"/>
            <p:cNvSpPr/>
            <p:nvPr/>
          </p:nvSpPr>
          <p:spPr>
            <a:xfrm>
              <a:off x="5469466" y="1568979"/>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97" name="菱形 96"/>
            <p:cNvSpPr/>
            <p:nvPr/>
          </p:nvSpPr>
          <p:spPr>
            <a:xfrm>
              <a:off x="5343697" y="2120011"/>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98" name="菱形 97"/>
            <p:cNvSpPr/>
            <p:nvPr/>
          </p:nvSpPr>
          <p:spPr>
            <a:xfrm>
              <a:off x="4991298" y="2561905"/>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99" name="菱形 98"/>
            <p:cNvSpPr/>
            <p:nvPr/>
          </p:nvSpPr>
          <p:spPr>
            <a:xfrm>
              <a:off x="4482068" y="2807138"/>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00" name="菱形 99"/>
            <p:cNvSpPr/>
            <p:nvPr/>
          </p:nvSpPr>
          <p:spPr>
            <a:xfrm>
              <a:off x="3916865" y="2807138"/>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01" name="菱形 100"/>
            <p:cNvSpPr/>
            <p:nvPr/>
          </p:nvSpPr>
          <p:spPr>
            <a:xfrm>
              <a:off x="3407634" y="2561905"/>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02" name="菱形 101"/>
            <p:cNvSpPr/>
            <p:nvPr/>
          </p:nvSpPr>
          <p:spPr>
            <a:xfrm>
              <a:off x="3055236" y="2120011"/>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grpSp>
      <p:grpSp>
        <p:nvGrpSpPr>
          <p:cNvPr id="103" name="组合 22"/>
          <p:cNvGrpSpPr/>
          <p:nvPr/>
        </p:nvGrpSpPr>
        <p:grpSpPr>
          <a:xfrm>
            <a:off x="4998882" y="1077772"/>
            <a:ext cx="3135134" cy="3103608"/>
            <a:chOff x="2929466" y="330821"/>
            <a:chExt cx="6333067" cy="6269384"/>
          </a:xfrm>
        </p:grpSpPr>
        <p:sp>
          <p:nvSpPr>
            <p:cNvPr id="104" name="菱形 103"/>
            <p:cNvSpPr/>
            <p:nvPr/>
          </p:nvSpPr>
          <p:spPr>
            <a:xfrm>
              <a:off x="4199466" y="1568979"/>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05" name="菱形 104"/>
            <p:cNvSpPr/>
            <p:nvPr/>
          </p:nvSpPr>
          <p:spPr>
            <a:xfrm>
              <a:off x="2929466" y="1568979"/>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06" name="菱形 105"/>
            <p:cNvSpPr/>
            <p:nvPr/>
          </p:nvSpPr>
          <p:spPr>
            <a:xfrm>
              <a:off x="3055236" y="1017947"/>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07" name="菱形 106"/>
            <p:cNvSpPr/>
            <p:nvPr/>
          </p:nvSpPr>
          <p:spPr>
            <a:xfrm>
              <a:off x="3407634" y="576053"/>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08" name="菱形 107"/>
            <p:cNvSpPr/>
            <p:nvPr/>
          </p:nvSpPr>
          <p:spPr>
            <a:xfrm>
              <a:off x="3916864" y="330821"/>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09" name="菱形 108"/>
            <p:cNvSpPr/>
            <p:nvPr/>
          </p:nvSpPr>
          <p:spPr>
            <a:xfrm>
              <a:off x="4482068" y="330821"/>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10" name="菱形 109"/>
            <p:cNvSpPr/>
            <p:nvPr/>
          </p:nvSpPr>
          <p:spPr>
            <a:xfrm>
              <a:off x="4991298" y="576053"/>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11" name="菱形 110"/>
            <p:cNvSpPr/>
            <p:nvPr/>
          </p:nvSpPr>
          <p:spPr>
            <a:xfrm>
              <a:off x="5343697" y="1017946"/>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12" name="菱形 111"/>
            <p:cNvSpPr/>
            <p:nvPr/>
          </p:nvSpPr>
          <p:spPr>
            <a:xfrm>
              <a:off x="5469466" y="1568979"/>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13" name="菱形 112"/>
            <p:cNvSpPr/>
            <p:nvPr/>
          </p:nvSpPr>
          <p:spPr>
            <a:xfrm>
              <a:off x="5343697" y="2120011"/>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14" name="菱形 113"/>
            <p:cNvSpPr/>
            <p:nvPr/>
          </p:nvSpPr>
          <p:spPr>
            <a:xfrm>
              <a:off x="4991298" y="2561905"/>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15" name="菱形 114"/>
            <p:cNvSpPr/>
            <p:nvPr/>
          </p:nvSpPr>
          <p:spPr>
            <a:xfrm>
              <a:off x="4482068" y="2807138"/>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16" name="菱形 115"/>
            <p:cNvSpPr/>
            <p:nvPr/>
          </p:nvSpPr>
          <p:spPr>
            <a:xfrm>
              <a:off x="3916865" y="2807138"/>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17" name="菱形 116"/>
            <p:cNvSpPr/>
            <p:nvPr/>
          </p:nvSpPr>
          <p:spPr>
            <a:xfrm>
              <a:off x="3407634" y="2561905"/>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18" name="菱形 117"/>
            <p:cNvSpPr/>
            <p:nvPr/>
          </p:nvSpPr>
          <p:spPr>
            <a:xfrm>
              <a:off x="3055236" y="2120011"/>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grpSp>
      <p:grpSp>
        <p:nvGrpSpPr>
          <p:cNvPr id="119" name="组合 54"/>
          <p:cNvGrpSpPr/>
          <p:nvPr/>
        </p:nvGrpSpPr>
        <p:grpSpPr>
          <a:xfrm>
            <a:off x="8631263" y="1077772"/>
            <a:ext cx="3135134" cy="3103608"/>
            <a:chOff x="2929466" y="330821"/>
            <a:chExt cx="6333067" cy="6269384"/>
          </a:xfrm>
        </p:grpSpPr>
        <p:sp>
          <p:nvSpPr>
            <p:cNvPr id="120" name="菱形 119"/>
            <p:cNvSpPr/>
            <p:nvPr/>
          </p:nvSpPr>
          <p:spPr>
            <a:xfrm>
              <a:off x="4199466" y="1568979"/>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21" name="菱形 120"/>
            <p:cNvSpPr/>
            <p:nvPr/>
          </p:nvSpPr>
          <p:spPr>
            <a:xfrm>
              <a:off x="2929466" y="1568979"/>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22" name="菱形 121"/>
            <p:cNvSpPr/>
            <p:nvPr/>
          </p:nvSpPr>
          <p:spPr>
            <a:xfrm>
              <a:off x="3055236" y="1017947"/>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23" name="菱形 122"/>
            <p:cNvSpPr/>
            <p:nvPr/>
          </p:nvSpPr>
          <p:spPr>
            <a:xfrm>
              <a:off x="3407634" y="576053"/>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24" name="菱形 123"/>
            <p:cNvSpPr/>
            <p:nvPr/>
          </p:nvSpPr>
          <p:spPr>
            <a:xfrm>
              <a:off x="3916864" y="330821"/>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25" name="菱形 124"/>
            <p:cNvSpPr/>
            <p:nvPr/>
          </p:nvSpPr>
          <p:spPr>
            <a:xfrm>
              <a:off x="4482068" y="330821"/>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26" name="菱形 125"/>
            <p:cNvSpPr/>
            <p:nvPr/>
          </p:nvSpPr>
          <p:spPr>
            <a:xfrm>
              <a:off x="4991298" y="576053"/>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27" name="菱形 126"/>
            <p:cNvSpPr/>
            <p:nvPr/>
          </p:nvSpPr>
          <p:spPr>
            <a:xfrm>
              <a:off x="5343697" y="1017946"/>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28" name="菱形 127"/>
            <p:cNvSpPr/>
            <p:nvPr/>
          </p:nvSpPr>
          <p:spPr>
            <a:xfrm>
              <a:off x="5469466" y="1568979"/>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29" name="菱形 128"/>
            <p:cNvSpPr/>
            <p:nvPr/>
          </p:nvSpPr>
          <p:spPr>
            <a:xfrm>
              <a:off x="5343697" y="2120011"/>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30" name="菱形 129"/>
            <p:cNvSpPr/>
            <p:nvPr/>
          </p:nvSpPr>
          <p:spPr>
            <a:xfrm>
              <a:off x="4991298" y="2561905"/>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31" name="菱形 130"/>
            <p:cNvSpPr/>
            <p:nvPr/>
          </p:nvSpPr>
          <p:spPr>
            <a:xfrm>
              <a:off x="4482068" y="2807138"/>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32" name="菱形 131"/>
            <p:cNvSpPr/>
            <p:nvPr/>
          </p:nvSpPr>
          <p:spPr>
            <a:xfrm>
              <a:off x="3916865" y="2807138"/>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33" name="菱形 132"/>
            <p:cNvSpPr/>
            <p:nvPr/>
          </p:nvSpPr>
          <p:spPr>
            <a:xfrm>
              <a:off x="3407634" y="2561905"/>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34" name="菱形 133"/>
            <p:cNvSpPr/>
            <p:nvPr/>
          </p:nvSpPr>
          <p:spPr>
            <a:xfrm>
              <a:off x="3055236" y="2120011"/>
              <a:ext cx="3793067" cy="3793067"/>
            </a:xfrm>
            <a:prstGeom prst="diamond">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grpSp>
      <p:sp>
        <p:nvSpPr>
          <p:cNvPr id="135" name="菱形 134"/>
          <p:cNvSpPr/>
          <p:nvPr/>
        </p:nvSpPr>
        <p:spPr>
          <a:xfrm>
            <a:off x="1647134" y="1408333"/>
            <a:ext cx="2555526" cy="2555526"/>
          </a:xfrm>
          <a:prstGeom prst="diamond">
            <a:avLst/>
          </a:prstGeom>
          <a:solidFill>
            <a:schemeClr val="bg1">
              <a:lumMod val="50000"/>
              <a:alpha val="82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36" name="菱形 135"/>
          <p:cNvSpPr/>
          <p:nvPr/>
        </p:nvSpPr>
        <p:spPr>
          <a:xfrm>
            <a:off x="5300632" y="1408333"/>
            <a:ext cx="2555526" cy="2555526"/>
          </a:xfrm>
          <a:prstGeom prst="diamond">
            <a:avLst/>
          </a:prstGeom>
          <a:solidFill>
            <a:schemeClr val="bg1">
              <a:lumMod val="50000"/>
              <a:alpha val="82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sp>
        <p:nvSpPr>
          <p:cNvPr id="137" name="菱形 136"/>
          <p:cNvSpPr/>
          <p:nvPr/>
        </p:nvSpPr>
        <p:spPr>
          <a:xfrm>
            <a:off x="8924138" y="1408333"/>
            <a:ext cx="2555526" cy="2555526"/>
          </a:xfrm>
          <a:prstGeom prst="diamond">
            <a:avLst/>
          </a:prstGeom>
          <a:solidFill>
            <a:schemeClr val="bg1">
              <a:lumMod val="50000"/>
              <a:alpha val="82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grpSp>
        <p:nvGrpSpPr>
          <p:cNvPr id="138" name="Group 11"/>
          <p:cNvGrpSpPr>
            <a:grpSpLocks noChangeAspect="1"/>
          </p:cNvGrpSpPr>
          <p:nvPr/>
        </p:nvGrpSpPr>
        <p:grpSpPr bwMode="auto">
          <a:xfrm>
            <a:off x="5950273" y="2269785"/>
            <a:ext cx="1253814" cy="890206"/>
            <a:chOff x="1407" y="1098"/>
            <a:chExt cx="800" cy="568"/>
          </a:xfrm>
          <a:solidFill>
            <a:schemeClr val="bg1"/>
          </a:solidFill>
        </p:grpSpPr>
        <p:sp>
          <p:nvSpPr>
            <p:cNvPr id="139"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a typeface="微软雅黑"/>
              </a:endParaRPr>
            </a:p>
          </p:txBody>
        </p:sp>
        <p:sp>
          <p:nvSpPr>
            <p:cNvPr id="140"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a typeface="微软雅黑"/>
              </a:endParaRPr>
            </a:p>
          </p:txBody>
        </p:sp>
        <p:sp>
          <p:nvSpPr>
            <p:cNvPr id="141"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a typeface="微软雅黑"/>
              </a:endParaRPr>
            </a:p>
          </p:txBody>
        </p:sp>
        <p:sp>
          <p:nvSpPr>
            <p:cNvPr id="142"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a typeface="微软雅黑"/>
              </a:endParaRPr>
            </a:p>
          </p:txBody>
        </p:sp>
        <p:sp>
          <p:nvSpPr>
            <p:cNvPr id="143"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a typeface="微软雅黑"/>
              </a:endParaRPr>
            </a:p>
          </p:txBody>
        </p:sp>
        <p:sp>
          <p:nvSpPr>
            <p:cNvPr id="144"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a typeface="微软雅黑"/>
              </a:endParaRPr>
            </a:p>
          </p:txBody>
        </p:sp>
        <p:sp>
          <p:nvSpPr>
            <p:cNvPr id="145"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a typeface="微软雅黑"/>
              </a:endParaRPr>
            </a:p>
          </p:txBody>
        </p:sp>
        <p:sp>
          <p:nvSpPr>
            <p:cNvPr id="146"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a typeface="微软雅黑"/>
              </a:endParaRPr>
            </a:p>
          </p:txBody>
        </p:sp>
      </p:grpSp>
      <p:grpSp>
        <p:nvGrpSpPr>
          <p:cNvPr id="147" name="Group 32"/>
          <p:cNvGrpSpPr>
            <a:grpSpLocks noChangeAspect="1"/>
          </p:cNvGrpSpPr>
          <p:nvPr/>
        </p:nvGrpSpPr>
        <p:grpSpPr bwMode="auto">
          <a:xfrm>
            <a:off x="9643752" y="2269785"/>
            <a:ext cx="1160904" cy="824242"/>
            <a:chOff x="4354" y="1098"/>
            <a:chExt cx="800" cy="568"/>
          </a:xfrm>
          <a:solidFill>
            <a:schemeClr val="bg1"/>
          </a:solidFill>
        </p:grpSpPr>
        <p:sp>
          <p:nvSpPr>
            <p:cNvPr id="148"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a typeface="微软雅黑"/>
              </a:endParaRPr>
            </a:p>
          </p:txBody>
        </p:sp>
        <p:sp>
          <p:nvSpPr>
            <p:cNvPr id="149"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ea typeface="微软雅黑"/>
              </a:endParaRPr>
            </a:p>
          </p:txBody>
        </p:sp>
        <p:sp>
          <p:nvSpPr>
            <p:cNvPr id="150"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a typeface="微软雅黑"/>
              </a:endParaRPr>
            </a:p>
          </p:txBody>
        </p:sp>
        <p:sp>
          <p:nvSpPr>
            <p:cNvPr id="151"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a typeface="微软雅黑"/>
              </a:endParaRPr>
            </a:p>
          </p:txBody>
        </p:sp>
        <p:sp>
          <p:nvSpPr>
            <p:cNvPr id="152"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a typeface="微软雅黑"/>
              </a:endParaRPr>
            </a:p>
          </p:txBody>
        </p:sp>
        <p:sp>
          <p:nvSpPr>
            <p:cNvPr id="153"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a typeface="微软雅黑"/>
              </a:endParaRPr>
            </a:p>
          </p:txBody>
        </p:sp>
      </p:grpSp>
      <p:grpSp>
        <p:nvGrpSpPr>
          <p:cNvPr id="154" name="Group 121"/>
          <p:cNvGrpSpPr>
            <a:grpSpLocks noChangeAspect="1"/>
          </p:cNvGrpSpPr>
          <p:nvPr/>
        </p:nvGrpSpPr>
        <p:grpSpPr bwMode="auto">
          <a:xfrm>
            <a:off x="2435639" y="2303653"/>
            <a:ext cx="964148" cy="820614"/>
            <a:chOff x="515" y="3088"/>
            <a:chExt cx="665" cy="566"/>
          </a:xfrm>
          <a:solidFill>
            <a:schemeClr val="bg1"/>
          </a:solidFill>
        </p:grpSpPr>
        <p:sp>
          <p:nvSpPr>
            <p:cNvPr id="155"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a typeface="微软雅黑"/>
              </a:endParaRPr>
            </a:p>
          </p:txBody>
        </p:sp>
        <p:sp>
          <p:nvSpPr>
            <p:cNvPr id="156"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a typeface="微软雅黑"/>
              </a:endParaRPr>
            </a:p>
          </p:txBody>
        </p:sp>
        <p:sp>
          <p:nvSpPr>
            <p:cNvPr id="157"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a typeface="微软雅黑"/>
              </a:endParaRPr>
            </a:p>
          </p:txBody>
        </p:sp>
        <p:sp>
          <p:nvSpPr>
            <p:cNvPr id="158"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a typeface="微软雅黑"/>
              </a:endParaRPr>
            </a:p>
          </p:txBody>
        </p:sp>
        <p:sp>
          <p:nvSpPr>
            <p:cNvPr id="159"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a typeface="微软雅黑"/>
              </a:endParaRPr>
            </a:p>
          </p:txBody>
        </p:sp>
        <p:sp>
          <p:nvSpPr>
            <p:cNvPr id="160"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a typeface="微软雅黑"/>
              </a:endParaRPr>
            </a:p>
          </p:txBody>
        </p:sp>
        <p:sp>
          <p:nvSpPr>
            <p:cNvPr id="161"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a typeface="微软雅黑"/>
              </a:endParaRPr>
            </a:p>
          </p:txBody>
        </p:sp>
        <p:sp>
          <p:nvSpPr>
            <p:cNvPr id="162"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a typeface="微软雅黑"/>
              </a:endParaRPr>
            </a:p>
          </p:txBody>
        </p:sp>
        <p:sp>
          <p:nvSpPr>
            <p:cNvPr id="163"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a typeface="微软雅黑"/>
              </a:endParaRPr>
            </a:p>
          </p:txBody>
        </p:sp>
      </p:grpSp>
      <p:sp>
        <p:nvSpPr>
          <p:cNvPr id="164" name="矩形 163"/>
          <p:cNvSpPr/>
          <p:nvPr/>
        </p:nvSpPr>
        <p:spPr>
          <a:xfrm>
            <a:off x="1442187" y="4302781"/>
            <a:ext cx="3023585" cy="369332"/>
          </a:xfrm>
          <a:prstGeom prst="rect">
            <a:avLst/>
          </a:prstGeom>
          <a:noFill/>
        </p:spPr>
        <p:txBody>
          <a:bodyPr wrap="none">
            <a:spAutoFit/>
          </a:bodyPr>
          <a:lstStyle/>
          <a:p>
            <a:r>
              <a:rPr lang="zh-CN" altLang="en-US" b="1" dirty="0">
                <a:solidFill>
                  <a:schemeClr val="tx1">
                    <a:lumMod val="85000"/>
                    <a:lumOff val="15000"/>
                  </a:schemeClr>
                </a:solidFill>
                <a:ea typeface="微软雅黑"/>
              </a:rPr>
              <a:t>绝对帧间差法 图像像素差法</a:t>
            </a:r>
          </a:p>
        </p:txBody>
      </p:sp>
      <p:sp>
        <p:nvSpPr>
          <p:cNvPr id="165" name="矩形 164"/>
          <p:cNvSpPr/>
          <p:nvPr/>
        </p:nvSpPr>
        <p:spPr>
          <a:xfrm>
            <a:off x="1610456" y="4661131"/>
            <a:ext cx="2661222" cy="1273169"/>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000" dirty="0">
                <a:solidFill>
                  <a:schemeClr val="bg1">
                    <a:lumMod val="50000"/>
                  </a:schemeClr>
                </a:solidFill>
                <a:latin typeface="微软雅黑" charset="0"/>
                <a:ea typeface="微软雅黑" charset="0"/>
              </a:rPr>
              <a:t>绝对帧间差法（以下简称</a:t>
            </a:r>
            <a:r>
              <a:rPr lang="en-US" altLang="zh-CN" sz="1000" dirty="0">
                <a:solidFill>
                  <a:schemeClr val="bg1">
                    <a:lumMod val="50000"/>
                  </a:schemeClr>
                </a:solidFill>
                <a:latin typeface="微软雅黑" charset="0"/>
                <a:ea typeface="微软雅黑" charset="0"/>
              </a:rPr>
              <a:t>AFD</a:t>
            </a:r>
            <a:r>
              <a:rPr lang="zh-CN" altLang="en-US" sz="1000" dirty="0">
                <a:solidFill>
                  <a:schemeClr val="bg1">
                    <a:lumMod val="50000"/>
                  </a:schemeClr>
                </a:solidFill>
                <a:latin typeface="微软雅黑" charset="0"/>
                <a:ea typeface="微软雅黑" charset="0"/>
              </a:rPr>
              <a:t>）和图像像素差法（</a:t>
            </a:r>
            <a:r>
              <a:rPr lang="en-US" altLang="zh-CN" sz="1000" dirty="0">
                <a:solidFill>
                  <a:schemeClr val="bg1">
                    <a:lumMod val="50000"/>
                  </a:schemeClr>
                </a:solidFill>
                <a:latin typeface="微软雅黑" charset="0"/>
                <a:ea typeface="微软雅黑" charset="0"/>
              </a:rPr>
              <a:t>IPD</a:t>
            </a:r>
            <a:r>
              <a:rPr lang="zh-CN" altLang="en-US" sz="1000" dirty="0">
                <a:solidFill>
                  <a:schemeClr val="bg1">
                    <a:lumMod val="50000"/>
                  </a:schemeClr>
                </a:solidFill>
                <a:latin typeface="微软雅黑" charset="0"/>
                <a:ea typeface="微软雅黑" charset="0"/>
              </a:rPr>
              <a:t>）适用于平滑连续的帧。</a:t>
            </a:r>
            <a:endParaRPr lang="en-US" altLang="zh-CN" sz="1000" dirty="0">
              <a:solidFill>
                <a:schemeClr val="bg1">
                  <a:lumMod val="50000"/>
                </a:schemeClr>
              </a:solidFill>
              <a:latin typeface="微软雅黑" charset="0"/>
              <a:ea typeface="微软雅黑" charset="0"/>
            </a:endParaRPr>
          </a:p>
          <a:p>
            <a:pPr marL="171450" indent="-171450" algn="just">
              <a:lnSpc>
                <a:spcPct val="130000"/>
              </a:lnSpc>
              <a:buFont typeface="Arial" panose="020B0604020202020204" pitchFamily="34" charset="0"/>
              <a:buChar char="•"/>
            </a:pPr>
            <a:r>
              <a:rPr lang="en-US" altLang="zh-CN" sz="1000" dirty="0">
                <a:solidFill>
                  <a:schemeClr val="bg1">
                    <a:lumMod val="50000"/>
                  </a:schemeClr>
                </a:solidFill>
                <a:ea typeface="微软雅黑"/>
              </a:rPr>
              <a:t>AFD</a:t>
            </a:r>
            <a:r>
              <a:rPr lang="zh-CN" altLang="en-US" sz="1000" dirty="0">
                <a:solidFill>
                  <a:schemeClr val="bg1">
                    <a:lumMod val="50000"/>
                  </a:schemeClr>
                </a:solidFill>
                <a:ea typeface="微软雅黑"/>
              </a:rPr>
              <a:t>对切换帧误判率高，可能将切换镜头判定为连续帧。</a:t>
            </a:r>
            <a:endParaRPr lang="en-US" altLang="zh-CN" sz="1000" dirty="0">
              <a:solidFill>
                <a:schemeClr val="bg1">
                  <a:lumMod val="50000"/>
                </a:schemeClr>
              </a:solidFill>
              <a:ea typeface="微软雅黑"/>
            </a:endParaRPr>
          </a:p>
          <a:p>
            <a:pPr marL="171450" indent="-171450" algn="just">
              <a:lnSpc>
                <a:spcPct val="130000"/>
              </a:lnSpc>
              <a:buFont typeface="Arial" panose="020B0604020202020204" pitchFamily="34" charset="0"/>
              <a:buChar char="•"/>
            </a:pPr>
            <a:r>
              <a:rPr lang="en-US" altLang="zh-CN" sz="1000" dirty="0">
                <a:solidFill>
                  <a:schemeClr val="bg1">
                    <a:lumMod val="50000"/>
                  </a:schemeClr>
                </a:solidFill>
                <a:ea typeface="微软雅黑"/>
              </a:rPr>
              <a:t>IPD</a:t>
            </a:r>
            <a:r>
              <a:rPr lang="zh-CN" altLang="en-US" sz="1000" dirty="0">
                <a:solidFill>
                  <a:schemeClr val="bg1">
                    <a:lumMod val="50000"/>
                  </a:schemeClr>
                </a:solidFill>
                <a:ea typeface="微软雅黑"/>
              </a:rPr>
              <a:t>对连续帧误判率高，尤其对于物体运动的镜头总是错误判定为镜头切换。</a:t>
            </a:r>
          </a:p>
        </p:txBody>
      </p:sp>
      <p:sp>
        <p:nvSpPr>
          <p:cNvPr id="166" name="矩形 165"/>
          <p:cNvSpPr/>
          <p:nvPr/>
        </p:nvSpPr>
        <p:spPr>
          <a:xfrm>
            <a:off x="6052503" y="4302781"/>
            <a:ext cx="1107996" cy="369332"/>
          </a:xfrm>
          <a:prstGeom prst="rect">
            <a:avLst/>
          </a:prstGeom>
          <a:noFill/>
        </p:spPr>
        <p:txBody>
          <a:bodyPr wrap="none">
            <a:spAutoFit/>
          </a:bodyPr>
          <a:lstStyle/>
          <a:p>
            <a:r>
              <a:rPr lang="zh-CN" altLang="en-US" b="1" dirty="0">
                <a:solidFill>
                  <a:schemeClr val="tx1">
                    <a:lumMod val="85000"/>
                    <a:lumOff val="15000"/>
                  </a:schemeClr>
                </a:solidFill>
                <a:ea typeface="微软雅黑"/>
              </a:rPr>
              <a:t>哈希函数</a:t>
            </a:r>
          </a:p>
        </p:txBody>
      </p:sp>
      <p:sp>
        <p:nvSpPr>
          <p:cNvPr id="167" name="矩形 166"/>
          <p:cNvSpPr/>
          <p:nvPr/>
        </p:nvSpPr>
        <p:spPr>
          <a:xfrm>
            <a:off x="5298938" y="4661131"/>
            <a:ext cx="2661222" cy="1273169"/>
          </a:xfrm>
          <a:prstGeom prst="rect">
            <a:avLst/>
          </a:prstGeom>
        </p:spPr>
        <p:txBody>
          <a:bodyPr wrap="square">
            <a:spAutoFit/>
          </a:bodyPr>
          <a:lstStyle/>
          <a:p>
            <a:pPr marL="171450" indent="-171450" algn="just">
              <a:lnSpc>
                <a:spcPct val="130000"/>
              </a:lnSpc>
              <a:buFont typeface="Arial" panose="020B0604020202020204" pitchFamily="34" charset="0"/>
              <a:buChar char="•"/>
            </a:pPr>
            <a:r>
              <a:rPr lang="zh-CN" altLang="en-US" sz="1000" dirty="0">
                <a:solidFill>
                  <a:schemeClr val="bg1">
                    <a:lumMod val="50000"/>
                  </a:schemeClr>
                </a:solidFill>
                <a:latin typeface="微软雅黑" charset="0"/>
                <a:ea typeface="微软雅黑" charset="0"/>
              </a:rPr>
              <a:t>哈希函数映射帧的关键特征。</a:t>
            </a:r>
            <a:endParaRPr lang="en-US" altLang="zh-CN" sz="1000" dirty="0">
              <a:solidFill>
                <a:schemeClr val="bg1">
                  <a:lumMod val="50000"/>
                </a:schemeClr>
              </a:solidFill>
              <a:latin typeface="微软雅黑" charset="0"/>
              <a:ea typeface="微软雅黑" charset="0"/>
            </a:endParaRPr>
          </a:p>
          <a:p>
            <a:pPr marL="171450" indent="-171450" algn="just">
              <a:lnSpc>
                <a:spcPct val="130000"/>
              </a:lnSpc>
              <a:buFont typeface="Arial" panose="020B0604020202020204" pitchFamily="34" charset="0"/>
              <a:buChar char="•"/>
            </a:pPr>
            <a:r>
              <a:rPr lang="zh-CN" altLang="en-US" sz="1000" dirty="0">
                <a:solidFill>
                  <a:schemeClr val="bg1">
                    <a:lumMod val="50000"/>
                  </a:schemeClr>
                </a:solidFill>
                <a:latin typeface="微软雅黑" charset="0"/>
                <a:ea typeface="微软雅黑" charset="0"/>
              </a:rPr>
              <a:t>算法关键在于构造好的哈希函数，能反应出帧的连续性。</a:t>
            </a:r>
            <a:endParaRPr lang="en-US" altLang="zh-CN" sz="1000" dirty="0">
              <a:solidFill>
                <a:schemeClr val="bg1">
                  <a:lumMod val="50000"/>
                </a:schemeClr>
              </a:solidFill>
              <a:latin typeface="微软雅黑" charset="0"/>
              <a:ea typeface="微软雅黑" charset="0"/>
            </a:endParaRPr>
          </a:p>
          <a:p>
            <a:pPr marL="171450" indent="-171450" algn="just">
              <a:lnSpc>
                <a:spcPct val="130000"/>
              </a:lnSpc>
              <a:buFont typeface="Arial" panose="020B0604020202020204" pitchFamily="34" charset="0"/>
              <a:buChar char="•"/>
            </a:pPr>
            <a:r>
              <a:rPr lang="zh-CN" altLang="en-US" sz="1000" dirty="0">
                <a:solidFill>
                  <a:schemeClr val="bg1">
                    <a:lumMod val="50000"/>
                  </a:schemeClr>
                </a:solidFill>
                <a:latin typeface="微软雅黑" charset="0"/>
                <a:ea typeface="微软雅黑" charset="0"/>
              </a:rPr>
              <a:t>利用</a:t>
            </a:r>
            <a:r>
              <a:rPr lang="en-US" altLang="zh-CN" sz="1000" dirty="0">
                <a:solidFill>
                  <a:schemeClr val="bg1">
                    <a:lumMod val="50000"/>
                  </a:schemeClr>
                </a:solidFill>
                <a:latin typeface="微软雅黑" charset="0"/>
                <a:ea typeface="微软雅黑" charset="0"/>
              </a:rPr>
              <a:t>NumPy</a:t>
            </a:r>
            <a:r>
              <a:rPr lang="zh-CN" altLang="en-US" sz="1000" dirty="0">
                <a:solidFill>
                  <a:schemeClr val="bg1">
                    <a:lumMod val="50000"/>
                  </a:schemeClr>
                </a:solidFill>
                <a:latin typeface="微软雅黑" charset="0"/>
                <a:ea typeface="微软雅黑" charset="0"/>
              </a:rPr>
              <a:t>完备的转换函数，参考压缩域差法使用到的</a:t>
            </a:r>
            <a:r>
              <a:rPr lang="en-US" altLang="zh-CN" sz="1000" dirty="0">
                <a:solidFill>
                  <a:schemeClr val="bg1">
                    <a:lumMod val="50000"/>
                  </a:schemeClr>
                </a:solidFill>
                <a:latin typeface="微软雅黑" charset="0"/>
                <a:ea typeface="微软雅黑" charset="0"/>
              </a:rPr>
              <a:t>DCT</a:t>
            </a:r>
            <a:r>
              <a:rPr lang="zh-CN" altLang="en-US" sz="1000" dirty="0">
                <a:solidFill>
                  <a:schemeClr val="bg1">
                    <a:lumMod val="50000"/>
                  </a:schemeClr>
                </a:solidFill>
                <a:latin typeface="微软雅黑" charset="0"/>
                <a:ea typeface="微软雅黑" charset="0"/>
              </a:rPr>
              <a:t>变换。</a:t>
            </a:r>
            <a:endParaRPr lang="en-US" altLang="zh-CN" sz="1000" dirty="0">
              <a:solidFill>
                <a:schemeClr val="bg1">
                  <a:lumMod val="50000"/>
                </a:schemeClr>
              </a:solidFill>
              <a:latin typeface="微软雅黑" charset="0"/>
              <a:ea typeface="微软雅黑" charset="0"/>
            </a:endParaRPr>
          </a:p>
          <a:p>
            <a:pPr marL="171450" indent="-171450" algn="just">
              <a:lnSpc>
                <a:spcPct val="130000"/>
              </a:lnSpc>
              <a:buFont typeface="Arial" panose="020B0604020202020204" pitchFamily="34" charset="0"/>
              <a:buChar char="•"/>
            </a:pPr>
            <a:r>
              <a:rPr lang="zh-CN" altLang="en-US" sz="1000" dirty="0">
                <a:solidFill>
                  <a:schemeClr val="bg1">
                    <a:lumMod val="50000"/>
                  </a:schemeClr>
                </a:solidFill>
                <a:latin typeface="微软雅黑" charset="0"/>
                <a:ea typeface="微软雅黑" charset="0"/>
              </a:rPr>
              <a:t>结合一定的图像压缩使运动特征被提取。</a:t>
            </a:r>
            <a:endParaRPr lang="zh-CN" altLang="en-US" sz="1000" dirty="0">
              <a:solidFill>
                <a:schemeClr val="bg1">
                  <a:lumMod val="50000"/>
                </a:schemeClr>
              </a:solidFill>
              <a:ea typeface="微软雅黑"/>
            </a:endParaRPr>
          </a:p>
        </p:txBody>
      </p:sp>
      <p:sp>
        <p:nvSpPr>
          <p:cNvPr id="168" name="矩形 167"/>
          <p:cNvSpPr/>
          <p:nvPr/>
        </p:nvSpPr>
        <p:spPr>
          <a:xfrm>
            <a:off x="9421229" y="4302781"/>
            <a:ext cx="1564852" cy="369332"/>
          </a:xfrm>
          <a:prstGeom prst="rect">
            <a:avLst/>
          </a:prstGeom>
          <a:noFill/>
        </p:spPr>
        <p:txBody>
          <a:bodyPr wrap="none">
            <a:spAutoFit/>
          </a:bodyPr>
          <a:lstStyle/>
          <a:p>
            <a:r>
              <a:rPr lang="zh-CN" altLang="en-US" b="1" dirty="0">
                <a:solidFill>
                  <a:schemeClr val="tx1">
                    <a:lumMod val="85000"/>
                    <a:lumOff val="15000"/>
                  </a:schemeClr>
                </a:solidFill>
                <a:ea typeface="微软雅黑"/>
              </a:rPr>
              <a:t>海明距离差法</a:t>
            </a:r>
          </a:p>
        </p:txBody>
      </p:sp>
      <p:sp>
        <p:nvSpPr>
          <p:cNvPr id="169" name="矩形 168"/>
          <p:cNvSpPr/>
          <p:nvPr/>
        </p:nvSpPr>
        <p:spPr>
          <a:xfrm>
            <a:off x="8890690" y="4661131"/>
            <a:ext cx="2661222" cy="1073114"/>
          </a:xfrm>
          <a:prstGeom prst="rect">
            <a:avLst/>
          </a:prstGeom>
        </p:spPr>
        <p:txBody>
          <a:bodyPr wrap="square">
            <a:spAutoFit/>
          </a:bodyPr>
          <a:lstStyle/>
          <a:p>
            <a:pPr marL="171450" indent="-171450" algn="just">
              <a:lnSpc>
                <a:spcPct val="130000"/>
              </a:lnSpc>
              <a:buFont typeface="Arial" panose="020B0604020202020204" pitchFamily="34" charset="0"/>
              <a:buChar char="•"/>
            </a:pPr>
            <a:r>
              <a:rPr lang="zh-CN" altLang="en-US" sz="1000" dirty="0">
                <a:solidFill>
                  <a:schemeClr val="bg1">
                    <a:lumMod val="50000"/>
                  </a:schemeClr>
                </a:solidFill>
                <a:latin typeface="微软雅黑" charset="0"/>
                <a:ea typeface="微软雅黑" charset="0"/>
              </a:rPr>
              <a:t>用海明码编码每一帧图像。</a:t>
            </a:r>
            <a:endParaRPr lang="en-US" altLang="zh-CN" sz="1000" dirty="0">
              <a:solidFill>
                <a:schemeClr val="bg1">
                  <a:lumMod val="50000"/>
                </a:schemeClr>
              </a:solidFill>
              <a:latin typeface="微软雅黑" charset="0"/>
              <a:ea typeface="微软雅黑" charset="0"/>
            </a:endParaRPr>
          </a:p>
          <a:p>
            <a:pPr marL="171450" indent="-171450" algn="just">
              <a:lnSpc>
                <a:spcPct val="130000"/>
              </a:lnSpc>
              <a:buFont typeface="Arial" panose="020B0604020202020204" pitchFamily="34" charset="0"/>
              <a:buChar char="•"/>
            </a:pPr>
            <a:r>
              <a:rPr lang="en-US" altLang="zh-CN" sz="1000" dirty="0">
                <a:solidFill>
                  <a:schemeClr val="bg1">
                    <a:lumMod val="50000"/>
                  </a:schemeClr>
                </a:solidFill>
                <a:latin typeface="微软雅黑" charset="0"/>
                <a:ea typeface="微软雅黑" charset="0"/>
              </a:rPr>
              <a:t>2</a:t>
            </a:r>
            <a:r>
              <a:rPr lang="zh-CN" altLang="en-US" sz="1000" dirty="0">
                <a:solidFill>
                  <a:schemeClr val="bg1">
                    <a:lumMod val="50000"/>
                  </a:schemeClr>
                </a:solidFill>
                <a:latin typeface="微软雅黑" charset="0"/>
                <a:ea typeface="微软雅黑" charset="0"/>
              </a:rPr>
              <a:t>进制编码帧的像素点，前后两帧的海明距离作为判定的依据。</a:t>
            </a:r>
            <a:endParaRPr lang="en-US" altLang="zh-CN" sz="1000" dirty="0">
              <a:solidFill>
                <a:schemeClr val="bg1">
                  <a:lumMod val="50000"/>
                </a:schemeClr>
              </a:solidFill>
              <a:latin typeface="微软雅黑" charset="0"/>
              <a:ea typeface="微软雅黑" charset="0"/>
            </a:endParaRPr>
          </a:p>
          <a:p>
            <a:pPr marL="171450" indent="-171450" algn="just">
              <a:lnSpc>
                <a:spcPct val="130000"/>
              </a:lnSpc>
              <a:buFont typeface="Arial" panose="020B0604020202020204" pitchFamily="34" charset="0"/>
              <a:buChar char="•"/>
            </a:pPr>
            <a:r>
              <a:rPr lang="zh-CN" altLang="en-US" sz="1000" dirty="0">
                <a:solidFill>
                  <a:schemeClr val="bg1">
                    <a:lumMod val="50000"/>
                  </a:schemeClr>
                </a:solidFill>
                <a:latin typeface="微软雅黑" charset="0"/>
                <a:ea typeface="微软雅黑" charset="0"/>
              </a:rPr>
              <a:t>压缩，使特征聚合，提升算法效率，节省时间和空间。</a:t>
            </a:r>
            <a:endParaRPr lang="en-US" altLang="zh-CN" sz="1000" dirty="0">
              <a:solidFill>
                <a:schemeClr val="bg1">
                  <a:lumMod val="50000"/>
                </a:schemeClr>
              </a:solidFill>
              <a:latin typeface="微软雅黑" charset="0"/>
              <a:ea typeface="微软雅黑" charset="0"/>
            </a:endParaRPr>
          </a:p>
        </p:txBody>
      </p:sp>
    </p:spTree>
    <p:extLst>
      <p:ext uri="{BB962C8B-B14F-4D97-AF65-F5344CB8AC3E}">
        <p14:creationId xmlns:p14="http://schemas.microsoft.com/office/powerpoint/2010/main" val="202872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4</a:t>
            </a:r>
            <a:endParaRPr kumimoji="1" lang="zh-CN" altLang="en-US" dirty="0"/>
          </a:p>
        </p:txBody>
      </p:sp>
      <p:sp>
        <p:nvSpPr>
          <p:cNvPr id="3" name="竖排文本占位符 2"/>
          <p:cNvSpPr>
            <a:spLocks noGrp="1"/>
          </p:cNvSpPr>
          <p:nvPr>
            <p:ph type="body" orient="vert" sz="quarter" idx="13"/>
          </p:nvPr>
        </p:nvSpPr>
        <p:spPr/>
        <p:txBody>
          <a:bodyPr/>
          <a:lstStyle/>
          <a:p>
            <a:r>
              <a:rPr kumimoji="1" lang="zh-CN" altLang="en-US" dirty="0"/>
              <a:t>算法和分析</a:t>
            </a:r>
          </a:p>
        </p:txBody>
      </p:sp>
      <p:cxnSp>
        <p:nvCxnSpPr>
          <p:cNvPr id="37" name="直接连接符 2"/>
          <p:cNvCxnSpPr/>
          <p:nvPr/>
        </p:nvCxnSpPr>
        <p:spPr>
          <a:xfrm>
            <a:off x="808598" y="1859008"/>
            <a:ext cx="0" cy="0"/>
          </a:xfrm>
          <a:prstGeom prst="line">
            <a:avLst/>
          </a:prstGeom>
          <a:noFill/>
          <a:ln w="6350" cap="flat" cmpd="sng" algn="ctr">
            <a:solidFill>
              <a:sysClr val="windowText" lastClr="000000">
                <a:lumMod val="50000"/>
                <a:lumOff val="50000"/>
              </a:sysClr>
            </a:solidFill>
            <a:prstDash val="solid"/>
            <a:miter lim="800000"/>
          </a:ln>
          <a:effectLst/>
        </p:spPr>
      </p:cxnSp>
      <p:grpSp>
        <p:nvGrpSpPr>
          <p:cNvPr id="40" name="组合 43"/>
          <p:cNvGrpSpPr/>
          <p:nvPr/>
        </p:nvGrpSpPr>
        <p:grpSpPr>
          <a:xfrm>
            <a:off x="4606703" y="2041352"/>
            <a:ext cx="2976210" cy="2692528"/>
            <a:chOff x="3296322" y="904463"/>
            <a:chExt cx="5581038" cy="5049074"/>
          </a:xfrm>
        </p:grpSpPr>
        <p:sp>
          <p:nvSpPr>
            <p:cNvPr id="42" name="六边形 41"/>
            <p:cNvSpPr/>
            <p:nvPr/>
          </p:nvSpPr>
          <p:spPr>
            <a:xfrm>
              <a:off x="4134522" y="1738071"/>
              <a:ext cx="3922955" cy="3381858"/>
            </a:xfrm>
            <a:prstGeom prst="hexagon">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sp>
          <p:nvSpPr>
            <p:cNvPr id="43" name="六边形 42"/>
            <p:cNvSpPr/>
            <p:nvPr/>
          </p:nvSpPr>
          <p:spPr>
            <a:xfrm>
              <a:off x="3296322" y="1738071"/>
              <a:ext cx="3922955" cy="3381858"/>
            </a:xfrm>
            <a:prstGeom prst="hexagon">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sp>
          <p:nvSpPr>
            <p:cNvPr id="44" name="六边形 43"/>
            <p:cNvSpPr/>
            <p:nvPr/>
          </p:nvSpPr>
          <p:spPr>
            <a:xfrm>
              <a:off x="3368788" y="1397144"/>
              <a:ext cx="3922955" cy="3381858"/>
            </a:xfrm>
            <a:prstGeom prst="hexagon">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sp>
          <p:nvSpPr>
            <p:cNvPr id="45" name="六边形 44"/>
            <p:cNvSpPr/>
            <p:nvPr/>
          </p:nvSpPr>
          <p:spPr>
            <a:xfrm>
              <a:off x="3573657" y="1115167"/>
              <a:ext cx="3922955" cy="3381858"/>
            </a:xfrm>
            <a:prstGeom prst="hexagon">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sp>
          <p:nvSpPr>
            <p:cNvPr id="46" name="六边形 45"/>
            <p:cNvSpPr/>
            <p:nvPr/>
          </p:nvSpPr>
          <p:spPr>
            <a:xfrm>
              <a:off x="3875504" y="940895"/>
              <a:ext cx="3922955" cy="3381858"/>
            </a:xfrm>
            <a:prstGeom prst="hexagon">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sp>
          <p:nvSpPr>
            <p:cNvPr id="47" name="六边形 46"/>
            <p:cNvSpPr/>
            <p:nvPr/>
          </p:nvSpPr>
          <p:spPr>
            <a:xfrm>
              <a:off x="4222138" y="904463"/>
              <a:ext cx="3922955" cy="3381858"/>
            </a:xfrm>
            <a:prstGeom prst="hexagon">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sp>
          <p:nvSpPr>
            <p:cNvPr id="48" name="六边形 47"/>
            <p:cNvSpPr/>
            <p:nvPr/>
          </p:nvSpPr>
          <p:spPr>
            <a:xfrm>
              <a:off x="4553622" y="1012169"/>
              <a:ext cx="3922955" cy="3381858"/>
            </a:xfrm>
            <a:prstGeom prst="hexagon">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sp>
          <p:nvSpPr>
            <p:cNvPr id="49" name="六边形 48"/>
            <p:cNvSpPr/>
            <p:nvPr/>
          </p:nvSpPr>
          <p:spPr>
            <a:xfrm>
              <a:off x="4812640" y="1245389"/>
              <a:ext cx="3922955" cy="3381858"/>
            </a:xfrm>
            <a:prstGeom prst="hexagon">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sp>
          <p:nvSpPr>
            <p:cNvPr id="50" name="六边形 49"/>
            <p:cNvSpPr/>
            <p:nvPr/>
          </p:nvSpPr>
          <p:spPr>
            <a:xfrm>
              <a:off x="4954405" y="1563800"/>
              <a:ext cx="3922955" cy="3381858"/>
            </a:xfrm>
            <a:prstGeom prst="hexagon">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sp>
          <p:nvSpPr>
            <p:cNvPr id="51" name="六边形 50"/>
            <p:cNvSpPr/>
            <p:nvPr/>
          </p:nvSpPr>
          <p:spPr>
            <a:xfrm>
              <a:off x="4954405" y="1912343"/>
              <a:ext cx="3922955" cy="3381858"/>
            </a:xfrm>
            <a:prstGeom prst="hexagon">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sp>
          <p:nvSpPr>
            <p:cNvPr id="52" name="六边形 51"/>
            <p:cNvSpPr/>
            <p:nvPr/>
          </p:nvSpPr>
          <p:spPr>
            <a:xfrm>
              <a:off x="4812640" y="2230753"/>
              <a:ext cx="3922955" cy="3381858"/>
            </a:xfrm>
            <a:prstGeom prst="hexagon">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sp>
          <p:nvSpPr>
            <p:cNvPr id="53" name="六边形 52"/>
            <p:cNvSpPr/>
            <p:nvPr/>
          </p:nvSpPr>
          <p:spPr>
            <a:xfrm>
              <a:off x="4553622" y="2463974"/>
              <a:ext cx="3922955" cy="3381858"/>
            </a:xfrm>
            <a:prstGeom prst="hexagon">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sp>
          <p:nvSpPr>
            <p:cNvPr id="54" name="六边形 53"/>
            <p:cNvSpPr/>
            <p:nvPr/>
          </p:nvSpPr>
          <p:spPr>
            <a:xfrm>
              <a:off x="4222138" y="2571679"/>
              <a:ext cx="3922955" cy="3381858"/>
            </a:xfrm>
            <a:prstGeom prst="hexagon">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sp>
          <p:nvSpPr>
            <p:cNvPr id="55" name="六边形 54"/>
            <p:cNvSpPr/>
            <p:nvPr/>
          </p:nvSpPr>
          <p:spPr>
            <a:xfrm>
              <a:off x="3875504" y="2535247"/>
              <a:ext cx="3922955" cy="3381858"/>
            </a:xfrm>
            <a:prstGeom prst="hexagon">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sp>
          <p:nvSpPr>
            <p:cNvPr id="56" name="六边形 55"/>
            <p:cNvSpPr/>
            <p:nvPr/>
          </p:nvSpPr>
          <p:spPr>
            <a:xfrm>
              <a:off x="3573657" y="2360975"/>
              <a:ext cx="3922955" cy="3381858"/>
            </a:xfrm>
            <a:prstGeom prst="hexagon">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sp>
          <p:nvSpPr>
            <p:cNvPr id="57" name="六边形 56"/>
            <p:cNvSpPr/>
            <p:nvPr/>
          </p:nvSpPr>
          <p:spPr>
            <a:xfrm>
              <a:off x="3368788" y="2078998"/>
              <a:ext cx="3922955" cy="3381858"/>
            </a:xfrm>
            <a:prstGeom prst="hexagon">
              <a:avLst/>
            </a:prstGeom>
            <a:no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grpSp>
      <p:sp>
        <p:nvSpPr>
          <p:cNvPr id="58" name="燕尾形 57"/>
          <p:cNvSpPr/>
          <p:nvPr/>
        </p:nvSpPr>
        <p:spPr>
          <a:xfrm rot="-5400000">
            <a:off x="3450066" y="2783305"/>
            <a:ext cx="473254" cy="1180610"/>
          </a:xfrm>
          <a:prstGeom prst="chevron">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sp>
        <p:nvSpPr>
          <p:cNvPr id="59" name="燕尾形 58"/>
          <p:cNvSpPr/>
          <p:nvPr/>
        </p:nvSpPr>
        <p:spPr>
          <a:xfrm>
            <a:off x="5863066" y="729644"/>
            <a:ext cx="473254" cy="1180610"/>
          </a:xfrm>
          <a:prstGeom prst="chevron">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sp>
        <p:nvSpPr>
          <p:cNvPr id="60" name="燕尾形 59"/>
          <p:cNvSpPr/>
          <p:nvPr/>
        </p:nvSpPr>
        <p:spPr>
          <a:xfrm rot="5400000">
            <a:off x="8276066" y="2783305"/>
            <a:ext cx="473254" cy="1180610"/>
          </a:xfrm>
          <a:prstGeom prst="chevron">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sp>
        <p:nvSpPr>
          <p:cNvPr id="61" name="燕尾形 60"/>
          <p:cNvSpPr/>
          <p:nvPr/>
        </p:nvSpPr>
        <p:spPr>
          <a:xfrm rot="10800000">
            <a:off x="5863066" y="4847868"/>
            <a:ext cx="473254" cy="1180610"/>
          </a:xfrm>
          <a:prstGeom prst="chevron">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lumMod val="50000"/>
                </a:schemeClr>
              </a:solidFill>
              <a:effectLst/>
              <a:uLnTx/>
              <a:uFillTx/>
              <a:latin typeface="Microsoft YaHei" charset="0"/>
              <a:ea typeface="微软雅黑"/>
              <a:cs typeface=""/>
            </a:endParaRPr>
          </a:p>
        </p:txBody>
      </p:sp>
      <p:sp>
        <p:nvSpPr>
          <p:cNvPr id="62" name="矩形 61"/>
          <p:cNvSpPr/>
          <p:nvPr/>
        </p:nvSpPr>
        <p:spPr>
          <a:xfrm>
            <a:off x="7398293" y="1339879"/>
            <a:ext cx="1053494" cy="369332"/>
          </a:xfrm>
          <a:prstGeom prst="rect">
            <a:avLst/>
          </a:prstGeom>
          <a:noFill/>
        </p:spPr>
        <p:txBody>
          <a:bodyPr wrap="none">
            <a:spAutoFit/>
          </a:bodyPr>
          <a:lstStyle/>
          <a:p>
            <a:r>
              <a:rPr lang="en-US" altLang="zh-CN" b="1" dirty="0">
                <a:solidFill>
                  <a:schemeClr val="tx1">
                    <a:lumMod val="85000"/>
                    <a:lumOff val="15000"/>
                  </a:schemeClr>
                </a:solidFill>
                <a:ea typeface="微软雅黑"/>
              </a:rPr>
              <a:t>Hash-D</a:t>
            </a:r>
            <a:endParaRPr lang="zh-CN" altLang="en-US" b="1" dirty="0">
              <a:solidFill>
                <a:schemeClr val="tx1">
                  <a:lumMod val="85000"/>
                  <a:lumOff val="15000"/>
                </a:schemeClr>
              </a:solidFill>
              <a:ea typeface="微软雅黑"/>
            </a:endParaRPr>
          </a:p>
        </p:txBody>
      </p:sp>
      <p:sp>
        <p:nvSpPr>
          <p:cNvPr id="64" name="矩形 63"/>
          <p:cNvSpPr/>
          <p:nvPr/>
        </p:nvSpPr>
        <p:spPr>
          <a:xfrm>
            <a:off x="2401232" y="803258"/>
            <a:ext cx="668773" cy="369332"/>
          </a:xfrm>
          <a:prstGeom prst="rect">
            <a:avLst/>
          </a:prstGeom>
          <a:noFill/>
        </p:spPr>
        <p:txBody>
          <a:bodyPr wrap="none">
            <a:spAutoFit/>
          </a:bodyPr>
          <a:lstStyle/>
          <a:p>
            <a:r>
              <a:rPr lang="en-US" altLang="zh-CN" b="1" dirty="0">
                <a:solidFill>
                  <a:schemeClr val="tx1">
                    <a:lumMod val="85000"/>
                    <a:lumOff val="15000"/>
                  </a:schemeClr>
                </a:solidFill>
                <a:ea typeface="微软雅黑"/>
              </a:rPr>
              <a:t>AFD</a:t>
            </a:r>
            <a:endParaRPr lang="zh-CN" altLang="en-US" b="1" dirty="0">
              <a:solidFill>
                <a:schemeClr val="tx1">
                  <a:lumMod val="85000"/>
                  <a:lumOff val="15000"/>
                </a:schemeClr>
              </a:solidFill>
              <a:ea typeface="微软雅黑"/>
            </a:endParaRPr>
          </a:p>
        </p:txBody>
      </p:sp>
      <p:sp>
        <p:nvSpPr>
          <p:cNvPr id="66" name="矩形 65"/>
          <p:cNvSpPr/>
          <p:nvPr/>
        </p:nvSpPr>
        <p:spPr>
          <a:xfrm>
            <a:off x="7398293" y="3957163"/>
            <a:ext cx="1614545" cy="369332"/>
          </a:xfrm>
          <a:prstGeom prst="rect">
            <a:avLst/>
          </a:prstGeom>
          <a:noFill/>
        </p:spPr>
        <p:txBody>
          <a:bodyPr wrap="none">
            <a:spAutoFit/>
          </a:bodyPr>
          <a:lstStyle/>
          <a:p>
            <a:r>
              <a:rPr lang="en-US" altLang="zh-CN" b="1" dirty="0">
                <a:solidFill>
                  <a:schemeClr val="tx1">
                    <a:lumMod val="85000"/>
                    <a:lumOff val="15000"/>
                  </a:schemeClr>
                </a:solidFill>
                <a:ea typeface="微软雅黑"/>
              </a:rPr>
              <a:t>Hamming-D</a:t>
            </a:r>
            <a:endParaRPr lang="zh-CN" altLang="en-US" b="1" dirty="0">
              <a:solidFill>
                <a:schemeClr val="tx1">
                  <a:lumMod val="85000"/>
                  <a:lumOff val="15000"/>
                </a:schemeClr>
              </a:solidFill>
              <a:ea typeface="微软雅黑"/>
            </a:endParaRPr>
          </a:p>
        </p:txBody>
      </p:sp>
      <p:sp>
        <p:nvSpPr>
          <p:cNvPr id="68" name="矩形 67"/>
          <p:cNvSpPr/>
          <p:nvPr/>
        </p:nvSpPr>
        <p:spPr>
          <a:xfrm>
            <a:off x="2440318" y="3957163"/>
            <a:ext cx="596638" cy="369332"/>
          </a:xfrm>
          <a:prstGeom prst="rect">
            <a:avLst/>
          </a:prstGeom>
          <a:noFill/>
        </p:spPr>
        <p:txBody>
          <a:bodyPr wrap="none">
            <a:spAutoFit/>
          </a:bodyPr>
          <a:lstStyle/>
          <a:p>
            <a:r>
              <a:rPr lang="en-US" altLang="zh-CN" b="1" dirty="0">
                <a:solidFill>
                  <a:schemeClr val="tx1">
                    <a:lumMod val="85000"/>
                    <a:lumOff val="15000"/>
                  </a:schemeClr>
                </a:solidFill>
                <a:ea typeface="微软雅黑"/>
              </a:rPr>
              <a:t>IPD</a:t>
            </a:r>
            <a:endParaRPr lang="zh-CN" altLang="en-US" b="1" dirty="0">
              <a:solidFill>
                <a:schemeClr val="tx1">
                  <a:lumMod val="85000"/>
                  <a:lumOff val="15000"/>
                </a:schemeClr>
              </a:solidFill>
              <a:ea typeface="微软雅黑"/>
            </a:endParaRPr>
          </a:p>
        </p:txBody>
      </p:sp>
      <p:pic>
        <p:nvPicPr>
          <p:cNvPr id="4" name="图片 3">
            <a:extLst>
              <a:ext uri="{FF2B5EF4-FFF2-40B4-BE49-F238E27FC236}">
                <a16:creationId xmlns:a16="http://schemas.microsoft.com/office/drawing/2014/main" id="{3D268312-01C0-473C-84B0-4D84BAA41558}"/>
              </a:ext>
            </a:extLst>
          </p:cNvPr>
          <p:cNvPicPr>
            <a:picLocks noChangeAspect="1"/>
          </p:cNvPicPr>
          <p:nvPr/>
        </p:nvPicPr>
        <p:blipFill>
          <a:blip r:embed="rId3"/>
          <a:stretch>
            <a:fillRect/>
          </a:stretch>
        </p:blipFill>
        <p:spPr>
          <a:xfrm>
            <a:off x="1507317" y="1249316"/>
            <a:ext cx="3247281" cy="391239"/>
          </a:xfrm>
          <a:prstGeom prst="rect">
            <a:avLst/>
          </a:prstGeom>
        </p:spPr>
      </p:pic>
      <p:pic>
        <p:nvPicPr>
          <p:cNvPr id="5" name="图片 4">
            <a:extLst>
              <a:ext uri="{FF2B5EF4-FFF2-40B4-BE49-F238E27FC236}">
                <a16:creationId xmlns:a16="http://schemas.microsoft.com/office/drawing/2014/main" id="{06E24427-D322-4E37-80E7-815EA4215870}"/>
              </a:ext>
            </a:extLst>
          </p:cNvPr>
          <p:cNvPicPr>
            <a:picLocks noChangeAspect="1"/>
          </p:cNvPicPr>
          <p:nvPr/>
        </p:nvPicPr>
        <p:blipFill>
          <a:blip r:embed="rId4"/>
          <a:stretch>
            <a:fillRect/>
          </a:stretch>
        </p:blipFill>
        <p:spPr>
          <a:xfrm>
            <a:off x="966365" y="1826619"/>
            <a:ext cx="4858523" cy="1290936"/>
          </a:xfrm>
          <a:prstGeom prst="rect">
            <a:avLst/>
          </a:prstGeom>
        </p:spPr>
      </p:pic>
      <p:pic>
        <p:nvPicPr>
          <p:cNvPr id="6" name="图片 5">
            <a:extLst>
              <a:ext uri="{FF2B5EF4-FFF2-40B4-BE49-F238E27FC236}">
                <a16:creationId xmlns:a16="http://schemas.microsoft.com/office/drawing/2014/main" id="{E6529BFB-26D8-4F62-A1EC-5DC07A184834}"/>
              </a:ext>
            </a:extLst>
          </p:cNvPr>
          <p:cNvPicPr>
            <a:picLocks noChangeAspect="1"/>
          </p:cNvPicPr>
          <p:nvPr/>
        </p:nvPicPr>
        <p:blipFill>
          <a:blip r:embed="rId5"/>
          <a:stretch>
            <a:fillRect/>
          </a:stretch>
        </p:blipFill>
        <p:spPr>
          <a:xfrm>
            <a:off x="1441356" y="4526073"/>
            <a:ext cx="3244799" cy="422541"/>
          </a:xfrm>
          <a:prstGeom prst="rect">
            <a:avLst/>
          </a:prstGeom>
        </p:spPr>
      </p:pic>
      <p:pic>
        <p:nvPicPr>
          <p:cNvPr id="7" name="图片 6">
            <a:extLst>
              <a:ext uri="{FF2B5EF4-FFF2-40B4-BE49-F238E27FC236}">
                <a16:creationId xmlns:a16="http://schemas.microsoft.com/office/drawing/2014/main" id="{B5C7E593-5C2B-4D6E-9EEB-EB679692E8F9}"/>
              </a:ext>
            </a:extLst>
          </p:cNvPr>
          <p:cNvPicPr>
            <a:picLocks noChangeAspect="1"/>
          </p:cNvPicPr>
          <p:nvPr/>
        </p:nvPicPr>
        <p:blipFill>
          <a:blip r:embed="rId6"/>
          <a:stretch>
            <a:fillRect/>
          </a:stretch>
        </p:blipFill>
        <p:spPr>
          <a:xfrm>
            <a:off x="144884" y="5291328"/>
            <a:ext cx="5696473" cy="573121"/>
          </a:xfrm>
          <a:prstGeom prst="rect">
            <a:avLst/>
          </a:prstGeom>
        </p:spPr>
      </p:pic>
      <p:pic>
        <p:nvPicPr>
          <p:cNvPr id="8" name="图片 7">
            <a:extLst>
              <a:ext uri="{FF2B5EF4-FFF2-40B4-BE49-F238E27FC236}">
                <a16:creationId xmlns:a16="http://schemas.microsoft.com/office/drawing/2014/main" id="{4CB4B3C6-2DAC-4AA5-AE02-90179C936207}"/>
              </a:ext>
            </a:extLst>
          </p:cNvPr>
          <p:cNvPicPr>
            <a:picLocks noChangeAspect="1"/>
          </p:cNvPicPr>
          <p:nvPr/>
        </p:nvPicPr>
        <p:blipFill>
          <a:blip r:embed="rId7"/>
          <a:stretch>
            <a:fillRect/>
          </a:stretch>
        </p:blipFill>
        <p:spPr>
          <a:xfrm>
            <a:off x="7192953" y="803258"/>
            <a:ext cx="3417167" cy="443687"/>
          </a:xfrm>
          <a:prstGeom prst="rect">
            <a:avLst/>
          </a:prstGeom>
        </p:spPr>
      </p:pic>
      <p:pic>
        <p:nvPicPr>
          <p:cNvPr id="9" name="图片 8">
            <a:extLst>
              <a:ext uri="{FF2B5EF4-FFF2-40B4-BE49-F238E27FC236}">
                <a16:creationId xmlns:a16="http://schemas.microsoft.com/office/drawing/2014/main" id="{AFEDF6BD-6E7E-4C20-8CB6-22AF58851C41}"/>
              </a:ext>
            </a:extLst>
          </p:cNvPr>
          <p:cNvPicPr>
            <a:picLocks noChangeAspect="1"/>
          </p:cNvPicPr>
          <p:nvPr/>
        </p:nvPicPr>
        <p:blipFill>
          <a:blip r:embed="rId8"/>
          <a:stretch>
            <a:fillRect/>
          </a:stretch>
        </p:blipFill>
        <p:spPr>
          <a:xfrm>
            <a:off x="6480726" y="1842310"/>
            <a:ext cx="4894286" cy="880314"/>
          </a:xfrm>
          <a:prstGeom prst="rect">
            <a:avLst/>
          </a:prstGeom>
        </p:spPr>
      </p:pic>
      <p:pic>
        <p:nvPicPr>
          <p:cNvPr id="10" name="图片 9">
            <a:extLst>
              <a:ext uri="{FF2B5EF4-FFF2-40B4-BE49-F238E27FC236}">
                <a16:creationId xmlns:a16="http://schemas.microsoft.com/office/drawing/2014/main" id="{D407A5EA-5D9A-4A1E-97E1-EE571A388132}"/>
              </a:ext>
            </a:extLst>
          </p:cNvPr>
          <p:cNvPicPr>
            <a:picLocks noChangeAspect="1"/>
          </p:cNvPicPr>
          <p:nvPr/>
        </p:nvPicPr>
        <p:blipFill>
          <a:blip r:embed="rId9"/>
          <a:stretch>
            <a:fillRect/>
          </a:stretch>
        </p:blipFill>
        <p:spPr>
          <a:xfrm>
            <a:off x="6319613" y="4437201"/>
            <a:ext cx="5055399" cy="360595"/>
          </a:xfrm>
          <a:prstGeom prst="rect">
            <a:avLst/>
          </a:prstGeom>
        </p:spPr>
      </p:pic>
      <p:pic>
        <p:nvPicPr>
          <p:cNvPr id="11" name="图片 10">
            <a:extLst>
              <a:ext uri="{FF2B5EF4-FFF2-40B4-BE49-F238E27FC236}">
                <a16:creationId xmlns:a16="http://schemas.microsoft.com/office/drawing/2014/main" id="{D66A23D4-43BF-4596-A5FA-98211E211501}"/>
              </a:ext>
            </a:extLst>
          </p:cNvPr>
          <p:cNvPicPr>
            <a:picLocks noChangeAspect="1"/>
          </p:cNvPicPr>
          <p:nvPr/>
        </p:nvPicPr>
        <p:blipFill>
          <a:blip r:embed="rId10"/>
          <a:stretch>
            <a:fillRect/>
          </a:stretch>
        </p:blipFill>
        <p:spPr>
          <a:xfrm>
            <a:off x="6746429" y="5081726"/>
            <a:ext cx="4628583" cy="1086068"/>
          </a:xfrm>
          <a:prstGeom prst="rect">
            <a:avLst/>
          </a:prstGeom>
        </p:spPr>
      </p:pic>
    </p:spTree>
    <p:extLst>
      <p:ext uri="{BB962C8B-B14F-4D97-AF65-F5344CB8AC3E}">
        <p14:creationId xmlns:p14="http://schemas.microsoft.com/office/powerpoint/2010/main" val="165937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5</a:t>
            </a:r>
            <a:endParaRPr kumimoji="1" lang="zh-CN" altLang="en-US" dirty="0"/>
          </a:p>
        </p:txBody>
      </p:sp>
      <p:sp>
        <p:nvSpPr>
          <p:cNvPr id="3" name="竖排文本占位符 2"/>
          <p:cNvSpPr>
            <a:spLocks noGrp="1"/>
          </p:cNvSpPr>
          <p:nvPr>
            <p:ph type="body" orient="vert" sz="quarter" idx="13"/>
          </p:nvPr>
        </p:nvSpPr>
        <p:spPr/>
        <p:txBody>
          <a:bodyPr/>
          <a:lstStyle/>
          <a:p>
            <a:r>
              <a:rPr kumimoji="1" lang="zh-CN" altLang="en-US" dirty="0"/>
              <a:t>实验结果</a:t>
            </a:r>
          </a:p>
        </p:txBody>
      </p:sp>
      <p:sp>
        <p:nvSpPr>
          <p:cNvPr id="9" name="矩形 8"/>
          <p:cNvSpPr/>
          <p:nvPr/>
        </p:nvSpPr>
        <p:spPr>
          <a:xfrm>
            <a:off x="1383224" y="1730443"/>
            <a:ext cx="2031325" cy="646331"/>
          </a:xfrm>
          <a:prstGeom prst="rect">
            <a:avLst/>
          </a:prstGeom>
        </p:spPr>
        <p:txBody>
          <a:bodyPr wrap="none">
            <a:spAutoFit/>
          </a:bodyPr>
          <a:lstStyle/>
          <a:p>
            <a:r>
              <a:rPr lang="zh-CN" altLang="en-US" sz="3600" b="1" dirty="0">
                <a:solidFill>
                  <a:schemeClr val="tx1">
                    <a:lumMod val="85000"/>
                    <a:lumOff val="15000"/>
                  </a:schemeClr>
                </a:solidFill>
                <a:ea typeface="微软雅黑"/>
              </a:rPr>
              <a:t>阈值曲线</a:t>
            </a:r>
          </a:p>
        </p:txBody>
      </p:sp>
      <p:sp>
        <p:nvSpPr>
          <p:cNvPr id="10" name="矩形 9"/>
          <p:cNvSpPr/>
          <p:nvPr/>
        </p:nvSpPr>
        <p:spPr>
          <a:xfrm>
            <a:off x="1372109" y="3040107"/>
            <a:ext cx="4376757" cy="549061"/>
          </a:xfrm>
          <a:prstGeom prst="rect">
            <a:avLst/>
          </a:prstGeom>
        </p:spPr>
        <p:txBody>
          <a:bodyPr wrap="square">
            <a:spAutoFit/>
          </a:bodyPr>
          <a:lstStyle/>
          <a:p>
            <a:pPr>
              <a:lnSpc>
                <a:spcPct val="130000"/>
              </a:lnSpc>
            </a:pPr>
            <a:r>
              <a:rPr lang="en-US" altLang="zh-CN" sz="1200" dirty="0">
                <a:solidFill>
                  <a:schemeClr val="bg1">
                    <a:lumMod val="50000"/>
                  </a:schemeClr>
                </a:solidFill>
                <a:latin typeface="微软雅黑" charset="0"/>
                <a:ea typeface="微软雅黑" charset="0"/>
              </a:rPr>
              <a:t>precision</a:t>
            </a:r>
            <a:r>
              <a:rPr lang="zh-CN" altLang="en-US" sz="1200" dirty="0">
                <a:solidFill>
                  <a:schemeClr val="bg1">
                    <a:lumMod val="50000"/>
                  </a:schemeClr>
                </a:solidFill>
                <a:latin typeface="微软雅黑" charset="0"/>
                <a:ea typeface="微软雅黑" charset="0"/>
              </a:rPr>
              <a:t>和</a:t>
            </a:r>
            <a:r>
              <a:rPr lang="en-US" altLang="zh-CN" sz="1200" dirty="0">
                <a:solidFill>
                  <a:schemeClr val="bg1">
                    <a:lumMod val="50000"/>
                  </a:schemeClr>
                </a:solidFill>
                <a:latin typeface="微软雅黑" charset="0"/>
                <a:ea typeface="微软雅黑" charset="0"/>
              </a:rPr>
              <a:t>recall</a:t>
            </a:r>
            <a:r>
              <a:rPr lang="zh-CN" altLang="en-US" sz="1200" dirty="0">
                <a:solidFill>
                  <a:schemeClr val="bg1">
                    <a:lumMod val="50000"/>
                  </a:schemeClr>
                </a:solidFill>
                <a:latin typeface="微软雅黑" charset="0"/>
                <a:ea typeface="微软雅黑" charset="0"/>
              </a:rPr>
              <a:t>反相关</a:t>
            </a:r>
            <a:endParaRPr lang="en-US" altLang="zh-CN" sz="1200" dirty="0">
              <a:solidFill>
                <a:schemeClr val="bg1">
                  <a:lumMod val="50000"/>
                </a:schemeClr>
              </a:solidFill>
              <a:latin typeface="微软雅黑" charset="0"/>
              <a:ea typeface="微软雅黑" charset="0"/>
            </a:endParaRPr>
          </a:p>
          <a:p>
            <a:pPr>
              <a:lnSpc>
                <a:spcPct val="130000"/>
              </a:lnSpc>
            </a:pPr>
            <a:r>
              <a:rPr lang="zh-CN" altLang="en-US" sz="1200" dirty="0">
                <a:solidFill>
                  <a:schemeClr val="bg1">
                    <a:lumMod val="50000"/>
                  </a:schemeClr>
                </a:solidFill>
                <a:latin typeface="微软雅黑" charset="0"/>
                <a:ea typeface="微软雅黑" charset="0"/>
              </a:rPr>
              <a:t>探索使</a:t>
            </a:r>
            <a:r>
              <a:rPr lang="en-US" altLang="zh-CN" sz="1200" dirty="0">
                <a:solidFill>
                  <a:schemeClr val="bg1">
                    <a:lumMod val="50000"/>
                  </a:schemeClr>
                </a:solidFill>
                <a:latin typeface="微软雅黑" charset="0"/>
                <a:ea typeface="微软雅黑" charset="0"/>
              </a:rPr>
              <a:t>precision</a:t>
            </a:r>
            <a:r>
              <a:rPr lang="zh-CN" altLang="en-US" sz="1200" dirty="0">
                <a:solidFill>
                  <a:schemeClr val="bg1">
                    <a:lumMod val="50000"/>
                  </a:schemeClr>
                </a:solidFill>
                <a:latin typeface="微软雅黑" charset="0"/>
                <a:ea typeface="微软雅黑" charset="0"/>
              </a:rPr>
              <a:t>和</a:t>
            </a:r>
            <a:r>
              <a:rPr lang="en-US" altLang="zh-CN" sz="1200" dirty="0">
                <a:solidFill>
                  <a:schemeClr val="bg1">
                    <a:lumMod val="50000"/>
                  </a:schemeClr>
                </a:solidFill>
                <a:latin typeface="微软雅黑" charset="0"/>
                <a:ea typeface="微软雅黑" charset="0"/>
              </a:rPr>
              <a:t>recall</a:t>
            </a:r>
            <a:r>
              <a:rPr lang="zh-CN" altLang="en-US" sz="1200" dirty="0">
                <a:solidFill>
                  <a:schemeClr val="bg1">
                    <a:lumMod val="50000"/>
                  </a:schemeClr>
                </a:solidFill>
                <a:latin typeface="微软雅黑" charset="0"/>
                <a:ea typeface="微软雅黑" charset="0"/>
              </a:rPr>
              <a:t>尽量大的阈值</a:t>
            </a:r>
          </a:p>
        </p:txBody>
      </p:sp>
      <p:sp>
        <p:nvSpPr>
          <p:cNvPr id="11" name="圆角矩形 10"/>
          <p:cNvSpPr/>
          <p:nvPr/>
        </p:nvSpPr>
        <p:spPr>
          <a:xfrm>
            <a:off x="1532466" y="2662348"/>
            <a:ext cx="956733" cy="84667"/>
          </a:xfrm>
          <a:prstGeom prst="roundRect">
            <a:avLst>
              <a:gd name="adj" fmla="val 44166"/>
            </a:avLst>
          </a:prstGeom>
          <a:solidFill>
            <a:schemeClr val="tx1">
              <a:lumMod val="50000"/>
              <a:lumOff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charset="0"/>
              <a:ea typeface="微软雅黑"/>
              <a:cs typeface=""/>
            </a:endParaRPr>
          </a:p>
        </p:txBody>
      </p:sp>
      <p:pic>
        <p:nvPicPr>
          <p:cNvPr id="8" name="图片 7">
            <a:extLst>
              <a:ext uri="{FF2B5EF4-FFF2-40B4-BE49-F238E27FC236}">
                <a16:creationId xmlns:a16="http://schemas.microsoft.com/office/drawing/2014/main" id="{64FE93FF-88D2-465A-8B66-51F9BA9B5C96}"/>
              </a:ext>
            </a:extLst>
          </p:cNvPr>
          <p:cNvPicPr>
            <a:picLocks noChangeAspect="1"/>
          </p:cNvPicPr>
          <p:nvPr/>
        </p:nvPicPr>
        <p:blipFill>
          <a:blip r:embed="rId3"/>
          <a:stretch>
            <a:fillRect/>
          </a:stretch>
        </p:blipFill>
        <p:spPr>
          <a:xfrm>
            <a:off x="3903417" y="3600499"/>
            <a:ext cx="3751276" cy="2813457"/>
          </a:xfrm>
          <a:prstGeom prst="rect">
            <a:avLst/>
          </a:prstGeom>
        </p:spPr>
      </p:pic>
      <p:pic>
        <p:nvPicPr>
          <p:cNvPr id="13" name="图片 12">
            <a:extLst>
              <a:ext uri="{FF2B5EF4-FFF2-40B4-BE49-F238E27FC236}">
                <a16:creationId xmlns:a16="http://schemas.microsoft.com/office/drawing/2014/main" id="{3217B12B-B406-4F45-8CF7-10B07A6F5EB5}"/>
              </a:ext>
            </a:extLst>
          </p:cNvPr>
          <p:cNvPicPr>
            <a:picLocks noChangeAspect="1"/>
          </p:cNvPicPr>
          <p:nvPr/>
        </p:nvPicPr>
        <p:blipFill>
          <a:blip r:embed="rId4"/>
          <a:stretch>
            <a:fillRect/>
          </a:stretch>
        </p:blipFill>
        <p:spPr>
          <a:xfrm>
            <a:off x="7879950" y="3600498"/>
            <a:ext cx="3751276" cy="2813457"/>
          </a:xfrm>
          <a:prstGeom prst="rect">
            <a:avLst/>
          </a:prstGeom>
        </p:spPr>
      </p:pic>
      <p:pic>
        <p:nvPicPr>
          <p:cNvPr id="15" name="图片 14">
            <a:extLst>
              <a:ext uri="{FF2B5EF4-FFF2-40B4-BE49-F238E27FC236}">
                <a16:creationId xmlns:a16="http://schemas.microsoft.com/office/drawing/2014/main" id="{BBCBCD7E-EC03-4083-ADBC-8F8D17CD3C2F}"/>
              </a:ext>
            </a:extLst>
          </p:cNvPr>
          <p:cNvPicPr>
            <a:picLocks noChangeAspect="1"/>
          </p:cNvPicPr>
          <p:nvPr/>
        </p:nvPicPr>
        <p:blipFill>
          <a:blip r:embed="rId5"/>
          <a:stretch>
            <a:fillRect/>
          </a:stretch>
        </p:blipFill>
        <p:spPr>
          <a:xfrm>
            <a:off x="7879950" y="444045"/>
            <a:ext cx="3751276" cy="2813457"/>
          </a:xfrm>
          <a:prstGeom prst="rect">
            <a:avLst/>
          </a:prstGeom>
        </p:spPr>
      </p:pic>
      <p:pic>
        <p:nvPicPr>
          <p:cNvPr id="17" name="图片 16">
            <a:extLst>
              <a:ext uri="{FF2B5EF4-FFF2-40B4-BE49-F238E27FC236}">
                <a16:creationId xmlns:a16="http://schemas.microsoft.com/office/drawing/2014/main" id="{7E28EA84-5AE7-45BC-A1B8-57E258D4A330}"/>
              </a:ext>
            </a:extLst>
          </p:cNvPr>
          <p:cNvPicPr>
            <a:picLocks noChangeAspect="1"/>
          </p:cNvPicPr>
          <p:nvPr/>
        </p:nvPicPr>
        <p:blipFill>
          <a:blip r:embed="rId6"/>
          <a:stretch>
            <a:fillRect/>
          </a:stretch>
        </p:blipFill>
        <p:spPr>
          <a:xfrm>
            <a:off x="3903416" y="444045"/>
            <a:ext cx="3751276" cy="2813457"/>
          </a:xfrm>
          <a:prstGeom prst="rect">
            <a:avLst/>
          </a:prstGeom>
        </p:spPr>
      </p:pic>
    </p:spTree>
    <p:extLst>
      <p:ext uri="{BB962C8B-B14F-4D97-AF65-F5344CB8AC3E}">
        <p14:creationId xmlns:p14="http://schemas.microsoft.com/office/powerpoint/2010/main" val="141003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483</TotalTime>
  <Words>795</Words>
  <Application>Microsoft Office PowerPoint</Application>
  <PresentationFormat>宽屏</PresentationFormat>
  <Paragraphs>149</Paragraphs>
  <Slides>13</Slides>
  <Notes>13</Notes>
  <HiddenSlides>0</HiddenSlides>
  <MMClips>1</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13</vt:i4>
      </vt:variant>
    </vt:vector>
  </HeadingPairs>
  <TitlesOfParts>
    <vt:vector size="23" baseType="lpstr">
      <vt:lpstr>等线</vt:lpstr>
      <vt:lpstr>楷体_GB2312</vt:lpstr>
      <vt:lpstr>宋体</vt:lpstr>
      <vt:lpstr>Microsoft YaHei</vt:lpstr>
      <vt:lpstr>Microsoft YaHei</vt:lpstr>
      <vt:lpstr>Arial</vt:lpstr>
      <vt:lpstr>Segoe UI Light</vt:lpstr>
      <vt:lpstr>Wingdings</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WANG MICHAEL</cp:lastModifiedBy>
  <cp:revision>58</cp:revision>
  <dcterms:created xsi:type="dcterms:W3CDTF">2015-08-18T02:51:41Z</dcterms:created>
  <dcterms:modified xsi:type="dcterms:W3CDTF">2021-12-31T05:18:03Z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2017-12-21T08:34:45.4398042Z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